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7" r:id="rId1"/>
  </p:sldMasterIdLst>
  <p:sldIdLst>
    <p:sldId id="295" r:id="rId2"/>
    <p:sldId id="301" r:id="rId3"/>
    <p:sldId id="311" r:id="rId4"/>
    <p:sldId id="297" r:id="rId5"/>
    <p:sldId id="320" r:id="rId6"/>
    <p:sldId id="314" r:id="rId7"/>
    <p:sldId id="303" r:id="rId8"/>
    <p:sldId id="312" r:id="rId9"/>
    <p:sldId id="313" r:id="rId10"/>
    <p:sldId id="308" r:id="rId11"/>
    <p:sldId id="319" r:id="rId12"/>
    <p:sldId id="318" r:id="rId13"/>
    <p:sldId id="316" r:id="rId14"/>
    <p:sldId id="317" r:id="rId15"/>
    <p:sldId id="315" r:id="rId16"/>
    <p:sldId id="305"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00080"/>
    <a:srgbClr val="FFCC00"/>
    <a:srgbClr val="6FC284"/>
    <a:srgbClr val="CC9900"/>
    <a:srgbClr val="993300"/>
    <a:srgbClr val="008000"/>
    <a:srgbClr val="CC6600"/>
    <a:srgbClr val="000000"/>
    <a:srgbClr val="FFB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E3118-9DE4-4F01-BCC4-728D4481D697}" v="380" dt="2023-05-19T18:03:32.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3" d="2"/>
        <a:sy n="3" d="2"/>
      </p:scale>
      <p:origin x="0" y="0"/>
    </p:cViewPr>
  </p:notesTextViewPr>
  <p:sorterViewPr>
    <p:cViewPr>
      <p:scale>
        <a:sx n="100" d="100"/>
        <a:sy n="100"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pani, Katherine (Federal)" userId="6d8a537b-ee85-4f4f-adda-9a368f135f7a" providerId="ADAL" clId="{040E3118-9DE4-4F01-BCC4-728D4481D697}"/>
    <pc:docChg chg="undo redo custSel addSld delSld modSld sldOrd modMainMaster">
      <pc:chgData name="Trapani, Katherine (Federal)" userId="6d8a537b-ee85-4f4f-adda-9a368f135f7a" providerId="ADAL" clId="{040E3118-9DE4-4F01-BCC4-728D4481D697}" dt="2023-05-19T18:06:33.345" v="5878" actId="20577"/>
      <pc:docMkLst>
        <pc:docMk/>
      </pc:docMkLst>
      <pc:sldChg chg="modSp mod modTransition">
        <pc:chgData name="Trapani, Katherine (Federal)" userId="6d8a537b-ee85-4f4f-adda-9a368f135f7a" providerId="ADAL" clId="{040E3118-9DE4-4F01-BCC4-728D4481D697}" dt="2023-05-10T17:11:32.414" v="4797"/>
        <pc:sldMkLst>
          <pc:docMk/>
          <pc:sldMk cId="975209618" sldId="295"/>
        </pc:sldMkLst>
        <pc:spChg chg="mod">
          <ac:chgData name="Trapani, Katherine (Federal)" userId="6d8a537b-ee85-4f4f-adda-9a368f135f7a" providerId="ADAL" clId="{040E3118-9DE4-4F01-BCC4-728D4481D697}" dt="2023-05-09T19:58:51.872" v="3827" actId="207"/>
          <ac:spMkLst>
            <pc:docMk/>
            <pc:sldMk cId="975209618" sldId="295"/>
            <ac:spMk id="2" creationId="{5CA0E9CD-05CF-47AC-93B9-3ABCB2F5FBB8}"/>
          </ac:spMkLst>
        </pc:spChg>
      </pc:sldChg>
      <pc:sldChg chg="addSp delSp modSp mod modTransition">
        <pc:chgData name="Trapani, Katherine (Federal)" userId="6d8a537b-ee85-4f4f-adda-9a368f135f7a" providerId="ADAL" clId="{040E3118-9DE4-4F01-BCC4-728D4481D697}" dt="2023-05-19T17:28:29.185" v="5805" actId="403"/>
        <pc:sldMkLst>
          <pc:docMk/>
          <pc:sldMk cId="3478839754" sldId="297"/>
        </pc:sldMkLst>
        <pc:spChg chg="add del mod">
          <ac:chgData name="Trapani, Katherine (Federal)" userId="6d8a537b-ee85-4f4f-adda-9a368f135f7a" providerId="ADAL" clId="{040E3118-9DE4-4F01-BCC4-728D4481D697}" dt="2023-05-09T15:36:45.016" v="1803" actId="478"/>
          <ac:spMkLst>
            <pc:docMk/>
            <pc:sldMk cId="3478839754" sldId="297"/>
            <ac:spMk id="2" creationId="{3CF7DEBA-3BE6-9E74-E863-EF72BC65D1F8}"/>
          </ac:spMkLst>
        </pc:spChg>
        <pc:spChg chg="mod">
          <ac:chgData name="Trapani, Katherine (Federal)" userId="6d8a537b-ee85-4f4f-adda-9a368f135f7a" providerId="ADAL" clId="{040E3118-9DE4-4F01-BCC4-728D4481D697}" dt="2023-05-19T12:50:58.535" v="5329" actId="20577"/>
          <ac:spMkLst>
            <pc:docMk/>
            <pc:sldMk cId="3478839754" sldId="297"/>
            <ac:spMk id="4" creationId="{8E417AAA-895D-FAAB-C396-B34028E9F0CF}"/>
          </ac:spMkLst>
        </pc:spChg>
        <pc:spChg chg="add mod">
          <ac:chgData name="Trapani, Katherine (Federal)" userId="6d8a537b-ee85-4f4f-adda-9a368f135f7a" providerId="ADAL" clId="{040E3118-9DE4-4F01-BCC4-728D4481D697}" dt="2023-05-10T14:02:22.685" v="4771" actId="1076"/>
          <ac:spMkLst>
            <pc:docMk/>
            <pc:sldMk cId="3478839754" sldId="297"/>
            <ac:spMk id="6" creationId="{36673342-9E0A-1141-D5A0-7DC98CC286E1}"/>
          </ac:spMkLst>
        </pc:spChg>
        <pc:graphicFrameChg chg="add mod modGraphic">
          <ac:chgData name="Trapani, Katherine (Federal)" userId="6d8a537b-ee85-4f4f-adda-9a368f135f7a" providerId="ADAL" clId="{040E3118-9DE4-4F01-BCC4-728D4481D697}" dt="2023-05-19T17:28:29.185" v="5805" actId="403"/>
          <ac:graphicFrameMkLst>
            <pc:docMk/>
            <pc:sldMk cId="3478839754" sldId="297"/>
            <ac:graphicFrameMk id="5" creationId="{FF11558B-A744-3DB4-633B-5135F550D654}"/>
          </ac:graphicFrameMkLst>
        </pc:graphicFrameChg>
        <pc:picChg chg="add del mod">
          <ac:chgData name="Trapani, Katherine (Federal)" userId="6d8a537b-ee85-4f4f-adda-9a368f135f7a" providerId="ADAL" clId="{040E3118-9DE4-4F01-BCC4-728D4481D697}" dt="2023-05-10T14:00:27.112" v="4740" actId="478"/>
          <ac:picMkLst>
            <pc:docMk/>
            <pc:sldMk cId="3478839754" sldId="297"/>
            <ac:picMk id="2" creationId="{F37C61ED-332A-D3F0-204A-400AEEEDBFA0}"/>
          </ac:picMkLst>
        </pc:picChg>
        <pc:picChg chg="del">
          <ac:chgData name="Trapani, Katherine (Federal)" userId="6d8a537b-ee85-4f4f-adda-9a368f135f7a" providerId="ADAL" clId="{040E3118-9DE4-4F01-BCC4-728D4481D697}" dt="2023-05-09T15:29:06.862" v="1376" actId="478"/>
          <ac:picMkLst>
            <pc:docMk/>
            <pc:sldMk cId="3478839754" sldId="297"/>
            <ac:picMk id="3" creationId="{B70B13D1-523A-1420-A7B2-B31E53289312}"/>
          </ac:picMkLst>
        </pc:picChg>
      </pc:sldChg>
      <pc:sldChg chg="addSp delSp modSp modTransition">
        <pc:chgData name="Trapani, Katherine (Federal)" userId="6d8a537b-ee85-4f4f-adda-9a368f135f7a" providerId="ADAL" clId="{040E3118-9DE4-4F01-BCC4-728D4481D697}" dt="2023-05-10T17:11:32.414" v="4797"/>
        <pc:sldMkLst>
          <pc:docMk/>
          <pc:sldMk cId="2202725060" sldId="301"/>
        </pc:sldMkLst>
        <pc:picChg chg="add del mod">
          <ac:chgData name="Trapani, Katherine (Federal)" userId="6d8a537b-ee85-4f4f-adda-9a368f135f7a" providerId="ADAL" clId="{040E3118-9DE4-4F01-BCC4-728D4481D697}" dt="2023-05-09T15:28:59.735" v="1374"/>
          <ac:picMkLst>
            <pc:docMk/>
            <pc:sldMk cId="2202725060" sldId="301"/>
            <ac:picMk id="2" creationId="{58F2C748-EA75-EC9A-A795-8AA1303E5BEA}"/>
          </ac:picMkLst>
        </pc:picChg>
      </pc:sldChg>
      <pc:sldChg chg="modSp del mod">
        <pc:chgData name="Trapani, Katherine (Federal)" userId="6d8a537b-ee85-4f4f-adda-9a368f135f7a" providerId="ADAL" clId="{040E3118-9DE4-4F01-BCC4-728D4481D697}" dt="2023-05-09T15:42:15.235" v="2150" actId="47"/>
        <pc:sldMkLst>
          <pc:docMk/>
          <pc:sldMk cId="2423879575" sldId="302"/>
        </pc:sldMkLst>
        <pc:spChg chg="mod">
          <ac:chgData name="Trapani, Katherine (Federal)" userId="6d8a537b-ee85-4f4f-adda-9a368f135f7a" providerId="ADAL" clId="{040E3118-9DE4-4F01-BCC4-728D4481D697}" dt="2023-05-09T13:46:28.180" v="371" actId="1076"/>
          <ac:spMkLst>
            <pc:docMk/>
            <pc:sldMk cId="2423879575" sldId="302"/>
            <ac:spMk id="4" creationId="{8E417AAA-895D-FAAB-C396-B34028E9F0CF}"/>
          </ac:spMkLst>
        </pc:spChg>
      </pc:sldChg>
      <pc:sldChg chg="addSp delSp modSp mod modTransition">
        <pc:chgData name="Trapani, Katherine (Federal)" userId="6d8a537b-ee85-4f4f-adda-9a368f135f7a" providerId="ADAL" clId="{040E3118-9DE4-4F01-BCC4-728D4481D697}" dt="2023-05-10T17:11:32.414" v="4797"/>
        <pc:sldMkLst>
          <pc:docMk/>
          <pc:sldMk cId="2987969122" sldId="303"/>
        </pc:sldMkLst>
        <pc:spChg chg="del mod">
          <ac:chgData name="Trapani, Katherine (Federal)" userId="6d8a537b-ee85-4f4f-adda-9a368f135f7a" providerId="ADAL" clId="{040E3118-9DE4-4F01-BCC4-728D4481D697}" dt="2023-05-09T19:31:47.219" v="3576" actId="478"/>
          <ac:spMkLst>
            <pc:docMk/>
            <pc:sldMk cId="2987969122" sldId="303"/>
            <ac:spMk id="2" creationId="{50C50F27-E9AC-5492-4BA7-908932C8F968}"/>
          </ac:spMkLst>
        </pc:spChg>
        <pc:spChg chg="mod">
          <ac:chgData name="Trapani, Katherine (Federal)" userId="6d8a537b-ee85-4f4f-adda-9a368f135f7a" providerId="ADAL" clId="{040E3118-9DE4-4F01-BCC4-728D4481D697}" dt="2023-05-09T19:32:32.254" v="3582" actId="1076"/>
          <ac:spMkLst>
            <pc:docMk/>
            <pc:sldMk cId="2987969122" sldId="303"/>
            <ac:spMk id="4" creationId="{FF68CD1A-FD78-7CE1-B17F-4A6C97DEBE0C}"/>
          </ac:spMkLst>
        </pc:spChg>
        <pc:spChg chg="mod">
          <ac:chgData name="Trapani, Katherine (Federal)" userId="6d8a537b-ee85-4f4f-adda-9a368f135f7a" providerId="ADAL" clId="{040E3118-9DE4-4F01-BCC4-728D4481D697}" dt="2023-05-09T19:33:59.110" v="3616" actId="6549"/>
          <ac:spMkLst>
            <pc:docMk/>
            <pc:sldMk cId="2987969122" sldId="303"/>
            <ac:spMk id="8" creationId="{28B85505-928A-DF91-E606-D7ADEA51F7F9}"/>
          </ac:spMkLst>
        </pc:spChg>
        <pc:graphicFrameChg chg="add mod modGraphic">
          <ac:chgData name="Trapani, Katherine (Federal)" userId="6d8a537b-ee85-4f4f-adda-9a368f135f7a" providerId="ADAL" clId="{040E3118-9DE4-4F01-BCC4-728D4481D697}" dt="2023-05-10T13:08:11.533" v="4281"/>
          <ac:graphicFrameMkLst>
            <pc:docMk/>
            <pc:sldMk cId="2987969122" sldId="303"/>
            <ac:graphicFrameMk id="3" creationId="{7A11F0C0-524F-FD5A-E0E6-3C9096F38EC7}"/>
          </ac:graphicFrameMkLst>
        </pc:graphicFrameChg>
        <pc:picChg chg="mod">
          <ac:chgData name="Trapani, Katherine (Federal)" userId="6d8a537b-ee85-4f4f-adda-9a368f135f7a" providerId="ADAL" clId="{040E3118-9DE4-4F01-BCC4-728D4481D697}" dt="2023-05-09T19:32:32.254" v="3582" actId="1076"/>
          <ac:picMkLst>
            <pc:docMk/>
            <pc:sldMk cId="2987969122" sldId="303"/>
            <ac:picMk id="7" creationId="{6E08CDCE-8ECB-8178-4ACE-D5A7A69B760C}"/>
          </ac:picMkLst>
        </pc:picChg>
      </pc:sldChg>
      <pc:sldChg chg="addSp delSp modSp del mod">
        <pc:chgData name="Trapani, Katherine (Federal)" userId="6d8a537b-ee85-4f4f-adda-9a368f135f7a" providerId="ADAL" clId="{040E3118-9DE4-4F01-BCC4-728D4481D697}" dt="2023-05-09T18:58:30.215" v="3215" actId="47"/>
        <pc:sldMkLst>
          <pc:docMk/>
          <pc:sldMk cId="35738340" sldId="304"/>
        </pc:sldMkLst>
        <pc:spChg chg="mod">
          <ac:chgData name="Trapani, Katherine (Federal)" userId="6d8a537b-ee85-4f4f-adda-9a368f135f7a" providerId="ADAL" clId="{040E3118-9DE4-4F01-BCC4-728D4481D697}" dt="2023-05-09T13:59:06.689" v="462" actId="1076"/>
          <ac:spMkLst>
            <pc:docMk/>
            <pc:sldMk cId="35738340" sldId="304"/>
            <ac:spMk id="4" creationId="{12E90E7C-FA36-F363-F177-BBB222953B38}"/>
          </ac:spMkLst>
        </pc:spChg>
        <pc:spChg chg="mod">
          <ac:chgData name="Trapani, Katherine (Federal)" userId="6d8a537b-ee85-4f4f-adda-9a368f135f7a" providerId="ADAL" clId="{040E3118-9DE4-4F01-BCC4-728D4481D697}" dt="2023-05-09T18:30:16.217" v="2563" actId="20577"/>
          <ac:spMkLst>
            <pc:docMk/>
            <pc:sldMk cId="35738340" sldId="304"/>
            <ac:spMk id="5" creationId="{A8A7D58C-84AF-254D-8A33-3E2775919C18}"/>
          </ac:spMkLst>
        </pc:spChg>
        <pc:spChg chg="del mod">
          <ac:chgData name="Trapani, Katherine (Federal)" userId="6d8a537b-ee85-4f4f-adda-9a368f135f7a" providerId="ADAL" clId="{040E3118-9DE4-4F01-BCC4-728D4481D697}" dt="2023-05-09T14:50:27.071" v="588" actId="478"/>
          <ac:spMkLst>
            <pc:docMk/>
            <pc:sldMk cId="35738340" sldId="304"/>
            <ac:spMk id="6" creationId="{2521BD34-B5BF-D4AF-9F12-1E326E07014C}"/>
          </ac:spMkLst>
        </pc:spChg>
        <pc:spChg chg="mod">
          <ac:chgData name="Trapani, Katherine (Federal)" userId="6d8a537b-ee85-4f4f-adda-9a368f135f7a" providerId="ADAL" clId="{040E3118-9DE4-4F01-BCC4-728D4481D697}" dt="2023-05-09T14:54:29.434" v="743" actId="1036"/>
          <ac:spMkLst>
            <pc:docMk/>
            <pc:sldMk cId="35738340" sldId="304"/>
            <ac:spMk id="7" creationId="{93F071FE-86F8-31DC-9D7A-F593AF66BEBA}"/>
          </ac:spMkLst>
        </pc:spChg>
        <pc:spChg chg="mod">
          <ac:chgData name="Trapani, Katherine (Federal)" userId="6d8a537b-ee85-4f4f-adda-9a368f135f7a" providerId="ADAL" clId="{040E3118-9DE4-4F01-BCC4-728D4481D697}" dt="2023-05-09T18:30:40.410" v="2565" actId="1076"/>
          <ac:spMkLst>
            <pc:docMk/>
            <pc:sldMk cId="35738340" sldId="304"/>
            <ac:spMk id="8" creationId="{131D14FA-D999-F312-E5EF-2DADABCC9B37}"/>
          </ac:spMkLst>
        </pc:spChg>
        <pc:spChg chg="mod">
          <ac:chgData name="Trapani, Katherine (Federal)" userId="6d8a537b-ee85-4f4f-adda-9a368f135f7a" providerId="ADAL" clId="{040E3118-9DE4-4F01-BCC4-728D4481D697}" dt="2023-05-09T18:30:25.330" v="2564" actId="6549"/>
          <ac:spMkLst>
            <pc:docMk/>
            <pc:sldMk cId="35738340" sldId="304"/>
            <ac:spMk id="10" creationId="{2ADBF50E-12EF-6F4E-8BDC-88763AE754EC}"/>
          </ac:spMkLst>
        </pc:spChg>
        <pc:spChg chg="add mod">
          <ac:chgData name="Trapani, Katherine (Federal)" userId="6d8a537b-ee85-4f4f-adda-9a368f135f7a" providerId="ADAL" clId="{040E3118-9DE4-4F01-BCC4-728D4481D697}" dt="2023-05-09T18:27:52.795" v="2547" actId="115"/>
          <ac:spMkLst>
            <pc:docMk/>
            <pc:sldMk cId="35738340" sldId="304"/>
            <ac:spMk id="11" creationId="{96399EC7-661D-BE4A-D65B-F6A508A0AC3A}"/>
          </ac:spMkLst>
        </pc:spChg>
        <pc:grpChg chg="del mod">
          <ac:chgData name="Trapani, Katherine (Federal)" userId="6d8a537b-ee85-4f4f-adda-9a368f135f7a" providerId="ADAL" clId="{040E3118-9DE4-4F01-BCC4-728D4481D697}" dt="2023-05-09T14:50:27.071" v="588" actId="478"/>
          <ac:grpSpMkLst>
            <pc:docMk/>
            <pc:sldMk cId="35738340" sldId="304"/>
            <ac:grpSpMk id="2" creationId="{EDA42F04-E39D-F1D4-7BC9-4ECC92A6C89D}"/>
          </ac:grpSpMkLst>
        </pc:grpChg>
        <pc:graphicFrameChg chg="add modGraphic">
          <ac:chgData name="Trapani, Katherine (Federal)" userId="6d8a537b-ee85-4f4f-adda-9a368f135f7a" providerId="ADAL" clId="{040E3118-9DE4-4F01-BCC4-728D4481D697}" dt="2023-05-09T18:32:13.542" v="2566" actId="1032"/>
          <ac:graphicFrameMkLst>
            <pc:docMk/>
            <pc:sldMk cId="35738340" sldId="304"/>
            <ac:graphicFrameMk id="12" creationId="{88FA3801-177B-92FD-0826-F00F560B3CB5}"/>
          </ac:graphicFrameMkLst>
        </pc:graphicFrameChg>
        <pc:picChg chg="del">
          <ac:chgData name="Trapani, Katherine (Federal)" userId="6d8a537b-ee85-4f4f-adda-9a368f135f7a" providerId="ADAL" clId="{040E3118-9DE4-4F01-BCC4-728D4481D697}" dt="2023-05-09T13:53:57.793" v="437" actId="478"/>
          <ac:picMkLst>
            <pc:docMk/>
            <pc:sldMk cId="35738340" sldId="304"/>
            <ac:picMk id="9" creationId="{DC5C1B72-2F12-A6DA-5A46-AD78717BA0D9}"/>
          </ac:picMkLst>
        </pc:picChg>
      </pc:sldChg>
      <pc:sldChg chg="addSp delSp modSp mod modTransition">
        <pc:chgData name="Trapani, Katherine (Federal)" userId="6d8a537b-ee85-4f4f-adda-9a368f135f7a" providerId="ADAL" clId="{040E3118-9DE4-4F01-BCC4-728D4481D697}" dt="2023-05-10T17:11:32.414" v="4797"/>
        <pc:sldMkLst>
          <pc:docMk/>
          <pc:sldMk cId="1496710671" sldId="305"/>
        </pc:sldMkLst>
        <pc:spChg chg="del">
          <ac:chgData name="Trapani, Katherine (Federal)" userId="6d8a537b-ee85-4f4f-adda-9a368f135f7a" providerId="ADAL" clId="{040E3118-9DE4-4F01-BCC4-728D4481D697}" dt="2023-05-09T14:01:10.844" v="510" actId="478"/>
          <ac:spMkLst>
            <pc:docMk/>
            <pc:sldMk cId="1496710671" sldId="305"/>
            <ac:spMk id="6" creationId="{4DD09F7C-0688-BA73-E075-8ECA48F9446C}"/>
          </ac:spMkLst>
        </pc:spChg>
        <pc:spChg chg="del">
          <ac:chgData name="Trapani, Katherine (Federal)" userId="6d8a537b-ee85-4f4f-adda-9a368f135f7a" providerId="ADAL" clId="{040E3118-9DE4-4F01-BCC4-728D4481D697}" dt="2023-05-09T14:01:10.844" v="510" actId="478"/>
          <ac:spMkLst>
            <pc:docMk/>
            <pc:sldMk cId="1496710671" sldId="305"/>
            <ac:spMk id="7" creationId="{FD096093-E641-A3E9-E861-6B66CAF349E0}"/>
          </ac:spMkLst>
        </pc:spChg>
        <pc:picChg chg="add mod">
          <ac:chgData name="Trapani, Katherine (Federal)" userId="6d8a537b-ee85-4f4f-adda-9a368f135f7a" providerId="ADAL" clId="{040E3118-9DE4-4F01-BCC4-728D4481D697}" dt="2023-05-09T14:02:23.089" v="517" actId="1038"/>
          <ac:picMkLst>
            <pc:docMk/>
            <pc:sldMk cId="1496710671" sldId="305"/>
            <ac:picMk id="3" creationId="{DC37F5F6-E266-126C-C06F-00EDD51CF331}"/>
          </ac:picMkLst>
        </pc:picChg>
        <pc:picChg chg="del">
          <ac:chgData name="Trapani, Katherine (Federal)" userId="6d8a537b-ee85-4f4f-adda-9a368f135f7a" providerId="ADAL" clId="{040E3118-9DE4-4F01-BCC4-728D4481D697}" dt="2023-05-09T14:01:07.209" v="509" actId="478"/>
          <ac:picMkLst>
            <pc:docMk/>
            <pc:sldMk cId="1496710671" sldId="305"/>
            <ac:picMk id="5" creationId="{306D1AA3-6E8F-1328-B11D-DC258EA0E2FE}"/>
          </ac:picMkLst>
        </pc:picChg>
      </pc:sldChg>
      <pc:sldChg chg="modSp del mod modShow">
        <pc:chgData name="Trapani, Katherine (Federal)" userId="6d8a537b-ee85-4f4f-adda-9a368f135f7a" providerId="ADAL" clId="{040E3118-9DE4-4F01-BCC4-728D4481D697}" dt="2023-05-10T14:07:41.717" v="4795" actId="2696"/>
        <pc:sldMkLst>
          <pc:docMk/>
          <pc:sldMk cId="360472925" sldId="306"/>
        </pc:sldMkLst>
        <pc:picChg chg="mod">
          <ac:chgData name="Trapani, Katherine (Federal)" userId="6d8a537b-ee85-4f4f-adda-9a368f135f7a" providerId="ADAL" clId="{040E3118-9DE4-4F01-BCC4-728D4481D697}" dt="2023-05-09T14:24:23.416" v="579" actId="1076"/>
          <ac:picMkLst>
            <pc:docMk/>
            <pc:sldMk cId="360472925" sldId="306"/>
            <ac:picMk id="6" creationId="{60D3993D-A2A9-DE77-2751-3A5B02B35ACA}"/>
          </ac:picMkLst>
        </pc:picChg>
      </pc:sldChg>
      <pc:sldChg chg="addSp delSp modSp mod modTransition modClrScheme chgLayout">
        <pc:chgData name="Trapani, Katherine (Federal)" userId="6d8a537b-ee85-4f4f-adda-9a368f135f7a" providerId="ADAL" clId="{040E3118-9DE4-4F01-BCC4-728D4481D697}" dt="2023-05-18T15:44:29.057" v="5252" actId="20577"/>
        <pc:sldMkLst>
          <pc:docMk/>
          <pc:sldMk cId="4018316426" sldId="307"/>
        </pc:sldMkLst>
        <pc:spChg chg="add del mod ord">
          <ac:chgData name="Trapani, Katherine (Federal)" userId="6d8a537b-ee85-4f4f-adda-9a368f135f7a" providerId="ADAL" clId="{040E3118-9DE4-4F01-BCC4-728D4481D697}" dt="2023-05-10T17:14:51.151" v="4801" actId="700"/>
          <ac:spMkLst>
            <pc:docMk/>
            <pc:sldMk cId="4018316426" sldId="307"/>
            <ac:spMk id="2" creationId="{0FA1A52B-A374-7F6B-8529-31458F01890F}"/>
          </ac:spMkLst>
        </pc:spChg>
        <pc:spChg chg="add mod">
          <ac:chgData name="Trapani, Katherine (Federal)" userId="6d8a537b-ee85-4f4f-adda-9a368f135f7a" providerId="ADAL" clId="{040E3118-9DE4-4F01-BCC4-728D4481D697}" dt="2023-05-18T15:44:29.057" v="5252" actId="20577"/>
          <ac:spMkLst>
            <pc:docMk/>
            <pc:sldMk cId="4018316426" sldId="307"/>
            <ac:spMk id="2" creationId="{5C320E31-F80F-9D7F-F293-B705757D023E}"/>
          </ac:spMkLst>
        </pc:spChg>
        <pc:spChg chg="mod ord">
          <ac:chgData name="Trapani, Katherine (Federal)" userId="6d8a537b-ee85-4f4f-adda-9a368f135f7a" providerId="ADAL" clId="{040E3118-9DE4-4F01-BCC4-728D4481D697}" dt="2023-05-10T17:14:51.151" v="4801" actId="700"/>
          <ac:spMkLst>
            <pc:docMk/>
            <pc:sldMk cId="4018316426" sldId="307"/>
            <ac:spMk id="5" creationId="{C880C04E-6F7E-1F36-7CDF-AE6447A64FDA}"/>
          </ac:spMkLst>
        </pc:spChg>
        <pc:spChg chg="mod">
          <ac:chgData name="Trapani, Katherine (Federal)" userId="6d8a537b-ee85-4f4f-adda-9a368f135f7a" providerId="ADAL" clId="{040E3118-9DE4-4F01-BCC4-728D4481D697}" dt="2023-05-10T17:23:47.042" v="4807" actId="1076"/>
          <ac:spMkLst>
            <pc:docMk/>
            <pc:sldMk cId="4018316426" sldId="307"/>
            <ac:spMk id="19" creationId="{ABC461AF-B349-1CC2-BEF9-3773D4CD1BC5}"/>
          </ac:spMkLst>
        </pc:spChg>
        <pc:picChg chg="add mod ord">
          <ac:chgData name="Trapani, Katherine (Federal)" userId="6d8a537b-ee85-4f4f-adda-9a368f135f7a" providerId="ADAL" clId="{040E3118-9DE4-4F01-BCC4-728D4481D697}" dt="2023-05-10T17:23:34.328" v="4805" actId="14100"/>
          <ac:picMkLst>
            <pc:docMk/>
            <pc:sldMk cId="4018316426" sldId="307"/>
            <ac:picMk id="4" creationId="{E6474D21-F96F-F4E8-DE03-E8BA4E4944A4}"/>
          </ac:picMkLst>
        </pc:picChg>
        <pc:picChg chg="add del">
          <ac:chgData name="Trapani, Katherine (Federal)" userId="6d8a537b-ee85-4f4f-adda-9a368f135f7a" providerId="ADAL" clId="{040E3118-9DE4-4F01-BCC4-728D4481D697}" dt="2023-05-10T17:50:21.962" v="4856"/>
          <ac:picMkLst>
            <pc:docMk/>
            <pc:sldMk cId="4018316426" sldId="307"/>
            <ac:picMk id="6" creationId="{DFFEC2EB-DB13-7876-7660-63A637D2832B}"/>
          </ac:picMkLst>
        </pc:picChg>
        <pc:picChg chg="add mod">
          <ac:chgData name="Trapani, Katherine (Federal)" userId="6d8a537b-ee85-4f4f-adda-9a368f135f7a" providerId="ADAL" clId="{040E3118-9DE4-4F01-BCC4-728D4481D697}" dt="2023-05-10T17:51:42.245" v="4893" actId="1035"/>
          <ac:picMkLst>
            <pc:docMk/>
            <pc:sldMk cId="4018316426" sldId="307"/>
            <ac:picMk id="8" creationId="{DEFB00A5-468E-6A00-D03A-3F9FE5C6181D}"/>
          </ac:picMkLst>
        </pc:picChg>
        <pc:picChg chg="del">
          <ac:chgData name="Trapani, Katherine (Federal)" userId="6d8a537b-ee85-4f4f-adda-9a368f135f7a" providerId="ADAL" clId="{040E3118-9DE4-4F01-BCC4-728D4481D697}" dt="2023-05-10T17:47:41.118" v="4854" actId="478"/>
          <ac:picMkLst>
            <pc:docMk/>
            <pc:sldMk cId="4018316426" sldId="307"/>
            <ac:picMk id="18" creationId="{48E2F951-396D-50AF-EDB4-BF9AE034536C}"/>
          </ac:picMkLst>
        </pc:picChg>
      </pc:sldChg>
      <pc:sldChg chg="addSp modSp mod modTransition">
        <pc:chgData name="Trapani, Katherine (Federal)" userId="6d8a537b-ee85-4f4f-adda-9a368f135f7a" providerId="ADAL" clId="{040E3118-9DE4-4F01-BCC4-728D4481D697}" dt="2023-05-10T17:11:32.414" v="4797"/>
        <pc:sldMkLst>
          <pc:docMk/>
          <pc:sldMk cId="4270772443" sldId="308"/>
        </pc:sldMkLst>
        <pc:spChg chg="mod">
          <ac:chgData name="Trapani, Katherine (Federal)" userId="6d8a537b-ee85-4f4f-adda-9a368f135f7a" providerId="ADAL" clId="{040E3118-9DE4-4F01-BCC4-728D4481D697}" dt="2023-05-09T19:44:48.546" v="3774" actId="14100"/>
          <ac:spMkLst>
            <pc:docMk/>
            <pc:sldMk cId="4270772443" sldId="308"/>
            <ac:spMk id="5" creationId="{BCCEE6C6-4561-A40E-D779-6C9526A2490A}"/>
          </ac:spMkLst>
        </pc:spChg>
        <pc:spChg chg="mod">
          <ac:chgData name="Trapani, Katherine (Federal)" userId="6d8a537b-ee85-4f4f-adda-9a368f135f7a" providerId="ADAL" clId="{040E3118-9DE4-4F01-BCC4-728D4481D697}" dt="2023-05-09T18:27:08.215" v="2546" actId="20577"/>
          <ac:spMkLst>
            <pc:docMk/>
            <pc:sldMk cId="4270772443" sldId="308"/>
            <ac:spMk id="6" creationId="{C0767439-1D8D-5397-80B2-0814EEDA3929}"/>
          </ac:spMkLst>
        </pc:spChg>
        <pc:picChg chg="add mod modCrop">
          <ac:chgData name="Trapani, Katherine (Federal)" userId="6d8a537b-ee85-4f4f-adda-9a368f135f7a" providerId="ADAL" clId="{040E3118-9DE4-4F01-BCC4-728D4481D697}" dt="2023-05-09T19:21:53.297" v="3463" actId="14100"/>
          <ac:picMkLst>
            <pc:docMk/>
            <pc:sldMk cId="4270772443" sldId="308"/>
            <ac:picMk id="3" creationId="{A59CECBF-F51C-681C-6971-749069040E7A}"/>
          </ac:picMkLst>
        </pc:picChg>
      </pc:sldChg>
      <pc:sldChg chg="addSp delSp modSp del mod ord">
        <pc:chgData name="Trapani, Katherine (Federal)" userId="6d8a537b-ee85-4f4f-adda-9a368f135f7a" providerId="ADAL" clId="{040E3118-9DE4-4F01-BCC4-728D4481D697}" dt="2023-05-09T19:58:34.047" v="3826" actId="47"/>
        <pc:sldMkLst>
          <pc:docMk/>
          <pc:sldMk cId="3602311060" sldId="310"/>
        </pc:sldMkLst>
        <pc:spChg chg="mod">
          <ac:chgData name="Trapani, Katherine (Federal)" userId="6d8a537b-ee85-4f4f-adda-9a368f135f7a" providerId="ADAL" clId="{040E3118-9DE4-4F01-BCC4-728D4481D697}" dt="2023-05-09T19:57:16.797" v="3782" actId="21"/>
          <ac:spMkLst>
            <pc:docMk/>
            <pc:sldMk cId="3602311060" sldId="310"/>
            <ac:spMk id="2" creationId="{1B87BE03-F05A-1635-884F-8DC55F764DF5}"/>
          </ac:spMkLst>
        </pc:spChg>
        <pc:spChg chg="mod">
          <ac:chgData name="Trapani, Katherine (Federal)" userId="6d8a537b-ee85-4f4f-adda-9a368f135f7a" providerId="ADAL" clId="{040E3118-9DE4-4F01-BCC4-728D4481D697}" dt="2023-05-09T13:46:17.290" v="370" actId="1076"/>
          <ac:spMkLst>
            <pc:docMk/>
            <pc:sldMk cId="3602311060" sldId="310"/>
            <ac:spMk id="5" creationId="{C99C6635-4389-217D-8D81-8B6764ADA27C}"/>
          </ac:spMkLst>
        </pc:spChg>
        <pc:spChg chg="add del mod">
          <ac:chgData name="Trapani, Katherine (Federal)" userId="6d8a537b-ee85-4f4f-adda-9a368f135f7a" providerId="ADAL" clId="{040E3118-9DE4-4F01-BCC4-728D4481D697}" dt="2023-05-09T19:57:33.911" v="3785"/>
          <ac:spMkLst>
            <pc:docMk/>
            <pc:sldMk cId="3602311060" sldId="310"/>
            <ac:spMk id="6" creationId="{E2301139-B74C-3F7C-EBE0-6168B125759F}"/>
          </ac:spMkLst>
        </pc:spChg>
        <pc:picChg chg="add del">
          <ac:chgData name="Trapani, Katherine (Federal)" userId="6d8a537b-ee85-4f4f-adda-9a368f135f7a" providerId="ADAL" clId="{040E3118-9DE4-4F01-BCC4-728D4481D697}" dt="2023-05-09T19:18:36.722" v="3440" actId="478"/>
          <ac:picMkLst>
            <pc:docMk/>
            <pc:sldMk cId="3602311060" sldId="310"/>
            <ac:picMk id="3" creationId="{DBCCC565-D834-246B-EF77-37BBD26F6C7A}"/>
          </ac:picMkLst>
        </pc:picChg>
        <pc:picChg chg="add del mod">
          <ac:chgData name="Trapani, Katherine (Federal)" userId="6d8a537b-ee85-4f4f-adda-9a368f135f7a" providerId="ADAL" clId="{040E3118-9DE4-4F01-BCC4-728D4481D697}" dt="2023-05-09T19:19:36.969" v="3454" actId="478"/>
          <ac:picMkLst>
            <pc:docMk/>
            <pc:sldMk cId="3602311060" sldId="310"/>
            <ac:picMk id="4" creationId="{316762C5-6B83-AC6A-41A2-6D7579ED2839}"/>
          </ac:picMkLst>
        </pc:picChg>
      </pc:sldChg>
      <pc:sldChg chg="addSp delSp modSp mod ord modTransition">
        <pc:chgData name="Trapani, Katherine (Federal)" userId="6d8a537b-ee85-4f4f-adda-9a368f135f7a" providerId="ADAL" clId="{040E3118-9DE4-4F01-BCC4-728D4481D697}" dt="2023-05-19T17:23:47.728" v="5749" actId="20577"/>
        <pc:sldMkLst>
          <pc:docMk/>
          <pc:sldMk cId="2618117296" sldId="311"/>
        </pc:sldMkLst>
        <pc:spChg chg="mod">
          <ac:chgData name="Trapani, Katherine (Federal)" userId="6d8a537b-ee85-4f4f-adda-9a368f135f7a" providerId="ADAL" clId="{040E3118-9DE4-4F01-BCC4-728D4481D697}" dt="2023-05-19T17:23:47.728" v="5749" actId="20577"/>
          <ac:spMkLst>
            <pc:docMk/>
            <pc:sldMk cId="2618117296" sldId="311"/>
            <ac:spMk id="3" creationId="{6750C098-3F19-0070-D9BB-8AC917E59945}"/>
          </ac:spMkLst>
        </pc:spChg>
        <pc:spChg chg="mod">
          <ac:chgData name="Trapani, Katherine (Federal)" userId="6d8a537b-ee85-4f4f-adda-9a368f135f7a" providerId="ADAL" clId="{040E3118-9DE4-4F01-BCC4-728D4481D697}" dt="2023-05-09T18:23:55.373" v="2542" actId="6549"/>
          <ac:spMkLst>
            <pc:docMk/>
            <pc:sldMk cId="2618117296" sldId="311"/>
            <ac:spMk id="5" creationId="{C99C6635-4389-217D-8D81-8B6764ADA27C}"/>
          </ac:spMkLst>
        </pc:spChg>
        <pc:picChg chg="add del">
          <ac:chgData name="Trapani, Katherine (Federal)" userId="6d8a537b-ee85-4f4f-adda-9a368f135f7a" providerId="ADAL" clId="{040E3118-9DE4-4F01-BCC4-728D4481D697}" dt="2023-05-10T12:16:26.533" v="3914" actId="478"/>
          <ac:picMkLst>
            <pc:docMk/>
            <pc:sldMk cId="2618117296" sldId="311"/>
            <ac:picMk id="2" creationId="{76AD1BA4-E22B-69DD-47F7-C174343956BF}"/>
          </ac:picMkLst>
        </pc:picChg>
        <pc:picChg chg="del">
          <ac:chgData name="Trapani, Katherine (Federal)" userId="6d8a537b-ee85-4f4f-adda-9a368f135f7a" providerId="ADAL" clId="{040E3118-9DE4-4F01-BCC4-728D4481D697}" dt="2023-05-10T12:05:05.578" v="3898" actId="478"/>
          <ac:picMkLst>
            <pc:docMk/>
            <pc:sldMk cId="2618117296" sldId="311"/>
            <ac:picMk id="4" creationId="{32D6F12D-E6EA-5787-E5A4-E03D2F848278}"/>
          </ac:picMkLst>
        </pc:picChg>
        <pc:picChg chg="add del mod">
          <ac:chgData name="Trapani, Katherine (Federal)" userId="6d8a537b-ee85-4f4f-adda-9a368f135f7a" providerId="ADAL" clId="{040E3118-9DE4-4F01-BCC4-728D4481D697}" dt="2023-05-10T12:18:31.389" v="3917" actId="478"/>
          <ac:picMkLst>
            <pc:docMk/>
            <pc:sldMk cId="2618117296" sldId="311"/>
            <ac:picMk id="6" creationId="{FFCF572C-05BC-E5F7-3C94-051C75F05C94}"/>
          </ac:picMkLst>
        </pc:picChg>
        <pc:picChg chg="add mod">
          <ac:chgData name="Trapani, Katherine (Federal)" userId="6d8a537b-ee85-4f4f-adda-9a368f135f7a" providerId="ADAL" clId="{040E3118-9DE4-4F01-BCC4-728D4481D697}" dt="2023-05-10T12:18:48.929" v="3920" actId="1076"/>
          <ac:picMkLst>
            <pc:docMk/>
            <pc:sldMk cId="2618117296" sldId="311"/>
            <ac:picMk id="7" creationId="{0A743EFC-D771-AFE2-B5F3-794040211ADE}"/>
          </ac:picMkLst>
        </pc:picChg>
      </pc:sldChg>
      <pc:sldChg chg="addSp delSp modSp mod modTransition">
        <pc:chgData name="Trapani, Katherine (Federal)" userId="6d8a537b-ee85-4f4f-adda-9a368f135f7a" providerId="ADAL" clId="{040E3118-9DE4-4F01-BCC4-728D4481D697}" dt="2023-05-10T17:11:32.414" v="4797"/>
        <pc:sldMkLst>
          <pc:docMk/>
          <pc:sldMk cId="3090684309" sldId="312"/>
        </pc:sldMkLst>
        <pc:spChg chg="del mod">
          <ac:chgData name="Trapani, Katherine (Federal)" userId="6d8a537b-ee85-4f4f-adda-9a368f135f7a" providerId="ADAL" clId="{040E3118-9DE4-4F01-BCC4-728D4481D697}" dt="2023-05-09T13:30:50.239" v="48" actId="21"/>
          <ac:spMkLst>
            <pc:docMk/>
            <pc:sldMk cId="3090684309" sldId="312"/>
            <ac:spMk id="2" creationId="{B0EE5436-20B0-5FA7-1E8C-4DDD07BEA08D}"/>
          </ac:spMkLst>
        </pc:spChg>
        <pc:spChg chg="del mod">
          <ac:chgData name="Trapani, Katherine (Federal)" userId="6d8a537b-ee85-4f4f-adda-9a368f135f7a" providerId="ADAL" clId="{040E3118-9DE4-4F01-BCC4-728D4481D697}" dt="2023-05-09T19:32:58.939" v="3594" actId="478"/>
          <ac:spMkLst>
            <pc:docMk/>
            <pc:sldMk cId="3090684309" sldId="312"/>
            <ac:spMk id="3" creationId="{9E23366E-6E91-1E35-158C-4282917F1AA1}"/>
          </ac:spMkLst>
        </pc:spChg>
        <pc:spChg chg="add mod">
          <ac:chgData name="Trapani, Katherine (Federal)" userId="6d8a537b-ee85-4f4f-adda-9a368f135f7a" providerId="ADAL" clId="{040E3118-9DE4-4F01-BCC4-728D4481D697}" dt="2023-05-10T13:28:30.367" v="4417" actId="1036"/>
          <ac:spMkLst>
            <pc:docMk/>
            <pc:sldMk cId="3090684309" sldId="312"/>
            <ac:spMk id="4" creationId="{99D54C3C-C9B8-209D-DAED-2B1CC3449D50}"/>
          </ac:spMkLst>
        </pc:spChg>
        <pc:spChg chg="add mod">
          <ac:chgData name="Trapani, Katherine (Federal)" userId="6d8a537b-ee85-4f4f-adda-9a368f135f7a" providerId="ADAL" clId="{040E3118-9DE4-4F01-BCC4-728D4481D697}" dt="2023-05-09T19:33:05.257" v="3596"/>
          <ac:spMkLst>
            <pc:docMk/>
            <pc:sldMk cId="3090684309" sldId="312"/>
            <ac:spMk id="7" creationId="{8572B19D-AEE2-2D04-3A39-97EDAEBF3684}"/>
          </ac:spMkLst>
        </pc:spChg>
        <pc:spChg chg="mod">
          <ac:chgData name="Trapani, Katherine (Federal)" userId="6d8a537b-ee85-4f4f-adda-9a368f135f7a" providerId="ADAL" clId="{040E3118-9DE4-4F01-BCC4-728D4481D697}" dt="2023-05-09T19:34:08.860" v="3626" actId="20577"/>
          <ac:spMkLst>
            <pc:docMk/>
            <pc:sldMk cId="3090684309" sldId="312"/>
            <ac:spMk id="8" creationId="{28B85505-928A-DF91-E606-D7ADEA51F7F9}"/>
          </ac:spMkLst>
        </pc:spChg>
        <pc:spChg chg="add mod">
          <ac:chgData name="Trapani, Katherine (Federal)" userId="6d8a537b-ee85-4f4f-adda-9a368f135f7a" providerId="ADAL" clId="{040E3118-9DE4-4F01-BCC4-728D4481D697}" dt="2023-05-09T19:33:05.257" v="3596"/>
          <ac:spMkLst>
            <pc:docMk/>
            <pc:sldMk cId="3090684309" sldId="312"/>
            <ac:spMk id="10" creationId="{8EBBD86B-1ADB-40DC-F9E5-ABAD8A68D8A8}"/>
          </ac:spMkLst>
        </pc:spChg>
        <pc:grpChg chg="add mod">
          <ac:chgData name="Trapani, Katherine (Federal)" userId="6d8a537b-ee85-4f4f-adda-9a368f135f7a" providerId="ADAL" clId="{040E3118-9DE4-4F01-BCC4-728D4481D697}" dt="2023-05-09T19:33:05.257" v="3596"/>
          <ac:grpSpMkLst>
            <pc:docMk/>
            <pc:sldMk cId="3090684309" sldId="312"/>
            <ac:grpSpMk id="5" creationId="{EB664919-BB27-5752-F331-289A90A3967F}"/>
          </ac:grpSpMkLst>
        </pc:grpChg>
        <pc:graphicFrameChg chg="add mod modGraphic">
          <ac:chgData name="Trapani, Katherine (Federal)" userId="6d8a537b-ee85-4f4f-adda-9a368f135f7a" providerId="ADAL" clId="{040E3118-9DE4-4F01-BCC4-728D4481D697}" dt="2023-05-10T13:28:23.073" v="4404" actId="1036"/>
          <ac:graphicFrameMkLst>
            <pc:docMk/>
            <pc:sldMk cId="3090684309" sldId="312"/>
            <ac:graphicFrameMk id="11" creationId="{742A4825-3A23-CFFE-2CD1-F4366EA514E5}"/>
          </ac:graphicFrameMkLst>
        </pc:graphicFrameChg>
        <pc:picChg chg="mod">
          <ac:chgData name="Trapani, Katherine (Federal)" userId="6d8a537b-ee85-4f4f-adda-9a368f135f7a" providerId="ADAL" clId="{040E3118-9DE4-4F01-BCC4-728D4481D697}" dt="2023-05-09T15:51:51.454" v="2198" actId="1076"/>
          <ac:picMkLst>
            <pc:docMk/>
            <pc:sldMk cId="3090684309" sldId="312"/>
            <ac:picMk id="9" creationId="{9C146538-AA5C-446C-0370-80322F2D379D}"/>
          </ac:picMkLst>
        </pc:picChg>
      </pc:sldChg>
      <pc:sldChg chg="addSp delSp modSp mod modTransition">
        <pc:chgData name="Trapani, Katherine (Federal)" userId="6d8a537b-ee85-4f4f-adda-9a368f135f7a" providerId="ADAL" clId="{040E3118-9DE4-4F01-BCC4-728D4481D697}" dt="2023-05-17T19:56:15.520" v="4922" actId="20577"/>
        <pc:sldMkLst>
          <pc:docMk/>
          <pc:sldMk cId="803885324" sldId="313"/>
        </pc:sldMkLst>
        <pc:spChg chg="del mod">
          <ac:chgData name="Trapani, Katherine (Federal)" userId="6d8a537b-ee85-4f4f-adda-9a368f135f7a" providerId="ADAL" clId="{040E3118-9DE4-4F01-BCC4-728D4481D697}" dt="2023-05-09T19:34:59.470" v="3635" actId="478"/>
          <ac:spMkLst>
            <pc:docMk/>
            <pc:sldMk cId="803885324" sldId="313"/>
            <ac:spMk id="2" creationId="{E7C30D2F-42E3-4F82-3A3F-640DBA4255D8}"/>
          </ac:spMkLst>
        </pc:spChg>
        <pc:spChg chg="mod">
          <ac:chgData name="Trapani, Katherine (Federal)" userId="6d8a537b-ee85-4f4f-adda-9a368f135f7a" providerId="ADAL" clId="{040E3118-9DE4-4F01-BCC4-728D4481D697}" dt="2023-05-09T19:38:20.842" v="3680" actId="1076"/>
          <ac:spMkLst>
            <pc:docMk/>
            <pc:sldMk cId="803885324" sldId="313"/>
            <ac:spMk id="3" creationId="{97746171-343A-0D2B-03E9-4C15B4B046F9}"/>
          </ac:spMkLst>
        </pc:spChg>
        <pc:spChg chg="add mod">
          <ac:chgData name="Trapani, Katherine (Federal)" userId="6d8a537b-ee85-4f4f-adda-9a368f135f7a" providerId="ADAL" clId="{040E3118-9DE4-4F01-BCC4-728D4481D697}" dt="2023-05-17T19:56:15.520" v="4922" actId="20577"/>
          <ac:spMkLst>
            <pc:docMk/>
            <pc:sldMk cId="803885324" sldId="313"/>
            <ac:spMk id="5" creationId="{1417EA59-DFB2-A9AB-5AA1-F174A5718E59}"/>
          </ac:spMkLst>
        </pc:spChg>
        <pc:spChg chg="mod">
          <ac:chgData name="Trapani, Katherine (Federal)" userId="6d8a537b-ee85-4f4f-adda-9a368f135f7a" providerId="ADAL" clId="{040E3118-9DE4-4F01-BCC4-728D4481D697}" dt="2023-05-09T19:38:16.072" v="3679" actId="1076"/>
          <ac:spMkLst>
            <pc:docMk/>
            <pc:sldMk cId="803885324" sldId="313"/>
            <ac:spMk id="8" creationId="{28B85505-928A-DF91-E606-D7ADEA51F7F9}"/>
          </ac:spMkLst>
        </pc:spChg>
        <pc:graphicFrameChg chg="add mod modGraphic">
          <ac:chgData name="Trapani, Katherine (Federal)" userId="6d8a537b-ee85-4f4f-adda-9a368f135f7a" providerId="ADAL" clId="{040E3118-9DE4-4F01-BCC4-728D4481D697}" dt="2023-05-10T13:08:26.835" v="4283"/>
          <ac:graphicFrameMkLst>
            <pc:docMk/>
            <pc:sldMk cId="803885324" sldId="313"/>
            <ac:graphicFrameMk id="4" creationId="{3A75A1A4-A669-3D68-5A6D-FEF76C2C6A37}"/>
          </ac:graphicFrameMkLst>
        </pc:graphicFrameChg>
      </pc:sldChg>
      <pc:sldChg chg="addSp delSp modSp mod modTransition">
        <pc:chgData name="Trapani, Katherine (Federal)" userId="6d8a537b-ee85-4f4f-adda-9a368f135f7a" providerId="ADAL" clId="{040E3118-9DE4-4F01-BCC4-728D4481D697}" dt="2023-05-10T17:27:30.038" v="4853" actId="1038"/>
        <pc:sldMkLst>
          <pc:docMk/>
          <pc:sldMk cId="4213534410" sldId="314"/>
        </pc:sldMkLst>
        <pc:spChg chg="mod">
          <ac:chgData name="Trapani, Katherine (Federal)" userId="6d8a537b-ee85-4f4f-adda-9a368f135f7a" providerId="ADAL" clId="{040E3118-9DE4-4F01-BCC4-728D4481D697}" dt="2023-05-09T19:26:16.615" v="3525" actId="13822"/>
          <ac:spMkLst>
            <pc:docMk/>
            <pc:sldMk cId="4213534410" sldId="314"/>
            <ac:spMk id="4" creationId="{FB712B51-7564-1C17-C8F1-7F257BB681F7}"/>
          </ac:spMkLst>
        </pc:spChg>
        <pc:spChg chg="mod">
          <ac:chgData name="Trapani, Katherine (Federal)" userId="6d8a537b-ee85-4f4f-adda-9a368f135f7a" providerId="ADAL" clId="{040E3118-9DE4-4F01-BCC4-728D4481D697}" dt="2023-05-09T19:26:19.605" v="3526" actId="13822"/>
          <ac:spMkLst>
            <pc:docMk/>
            <pc:sldMk cId="4213534410" sldId="314"/>
            <ac:spMk id="5" creationId="{7F36195B-2EF3-FEDE-7DC8-EFFCFE17459A}"/>
          </ac:spMkLst>
        </pc:spChg>
        <pc:spChg chg="mod">
          <ac:chgData name="Trapani, Katherine (Federal)" userId="6d8a537b-ee85-4f4f-adda-9a368f135f7a" providerId="ADAL" clId="{040E3118-9DE4-4F01-BCC4-728D4481D697}" dt="2023-05-09T19:26:30.271" v="3527" actId="13822"/>
          <ac:spMkLst>
            <pc:docMk/>
            <pc:sldMk cId="4213534410" sldId="314"/>
            <ac:spMk id="6" creationId="{6B778F01-0EAB-6484-92F3-5F9D22F35F27}"/>
          </ac:spMkLst>
        </pc:spChg>
        <pc:spChg chg="mod">
          <ac:chgData name="Trapani, Katherine (Federal)" userId="6d8a537b-ee85-4f4f-adda-9a368f135f7a" providerId="ADAL" clId="{040E3118-9DE4-4F01-BCC4-728D4481D697}" dt="2023-05-10T13:07:03.295" v="4275" actId="20577"/>
          <ac:spMkLst>
            <pc:docMk/>
            <pc:sldMk cId="4213534410" sldId="314"/>
            <ac:spMk id="8" creationId="{28B85505-928A-DF91-E606-D7ADEA51F7F9}"/>
          </ac:spMkLst>
        </pc:spChg>
        <pc:spChg chg="add del">
          <ac:chgData name="Trapani, Katherine (Federal)" userId="6d8a537b-ee85-4f4f-adda-9a368f135f7a" providerId="ADAL" clId="{040E3118-9DE4-4F01-BCC4-728D4481D697}" dt="2023-05-10T12:55:17.900" v="4129" actId="478"/>
          <ac:spMkLst>
            <pc:docMk/>
            <pc:sldMk cId="4213534410" sldId="314"/>
            <ac:spMk id="11" creationId="{FF424983-AE27-4A16-74DF-C2AE560618E3}"/>
          </ac:spMkLst>
        </pc:spChg>
        <pc:grpChg chg="del mod">
          <ac:chgData name="Trapani, Katherine (Federal)" userId="6d8a537b-ee85-4f4f-adda-9a368f135f7a" providerId="ADAL" clId="{040E3118-9DE4-4F01-BCC4-728D4481D697}" dt="2023-05-09T19:27:11.013" v="3532" actId="478"/>
          <ac:grpSpMkLst>
            <pc:docMk/>
            <pc:sldMk cId="4213534410" sldId="314"/>
            <ac:grpSpMk id="2" creationId="{78E13B7F-E38A-C312-7DB1-F3DC048C3584}"/>
          </ac:grpSpMkLst>
        </pc:grpChg>
        <pc:graphicFrameChg chg="add del mod">
          <ac:chgData name="Trapani, Katherine (Federal)" userId="6d8a537b-ee85-4f4f-adda-9a368f135f7a" providerId="ADAL" clId="{040E3118-9DE4-4F01-BCC4-728D4481D697}" dt="2023-05-10T12:45:05.166" v="4062" actId="478"/>
          <ac:graphicFrameMkLst>
            <pc:docMk/>
            <pc:sldMk cId="4213534410" sldId="314"/>
            <ac:graphicFrameMk id="2" creationId="{08BA792E-2AD8-0B7C-3102-112EF6DD9B3C}"/>
          </ac:graphicFrameMkLst>
        </pc:graphicFrameChg>
        <pc:graphicFrameChg chg="add mod ord modGraphic">
          <ac:chgData name="Trapani, Katherine (Federal)" userId="6d8a537b-ee85-4f4f-adda-9a368f135f7a" providerId="ADAL" clId="{040E3118-9DE4-4F01-BCC4-728D4481D697}" dt="2023-05-10T17:27:30.038" v="4853" actId="1038"/>
          <ac:graphicFrameMkLst>
            <pc:docMk/>
            <pc:sldMk cId="4213534410" sldId="314"/>
            <ac:graphicFrameMk id="3" creationId="{21D04ECA-3E99-BDF5-029F-B79EE8B5B664}"/>
          </ac:graphicFrameMkLst>
        </pc:graphicFrameChg>
        <pc:picChg chg="add del mod ord modCrop">
          <ac:chgData name="Trapani, Katherine (Federal)" userId="6d8a537b-ee85-4f4f-adda-9a368f135f7a" providerId="ADAL" clId="{040E3118-9DE4-4F01-BCC4-728D4481D697}" dt="2023-05-10T13:03:53.338" v="4249" actId="478"/>
          <ac:picMkLst>
            <pc:docMk/>
            <pc:sldMk cId="4213534410" sldId="314"/>
            <ac:picMk id="5" creationId="{72C11752-2388-2A98-4641-205851CB3B1A}"/>
          </ac:picMkLst>
        </pc:picChg>
        <pc:picChg chg="add mod ord">
          <ac:chgData name="Trapani, Katherine (Federal)" userId="6d8a537b-ee85-4f4f-adda-9a368f135f7a" providerId="ADAL" clId="{040E3118-9DE4-4F01-BCC4-728D4481D697}" dt="2023-05-10T17:26:41.356" v="4828" actId="1076"/>
          <ac:picMkLst>
            <pc:docMk/>
            <pc:sldMk cId="4213534410" sldId="314"/>
            <ac:picMk id="7" creationId="{4565AD96-B02D-0A83-8D36-446DB6D6DE2F}"/>
          </ac:picMkLst>
        </pc:picChg>
        <pc:picChg chg="add mod ord">
          <ac:chgData name="Trapani, Katherine (Federal)" userId="6d8a537b-ee85-4f4f-adda-9a368f135f7a" providerId="ADAL" clId="{040E3118-9DE4-4F01-BCC4-728D4481D697}" dt="2023-05-10T17:27:21.647" v="4846" actId="166"/>
          <ac:picMkLst>
            <pc:docMk/>
            <pc:sldMk cId="4213534410" sldId="314"/>
            <ac:picMk id="10" creationId="{1809EC66-33D6-AA21-94B0-C7F308595D20}"/>
          </ac:picMkLst>
        </pc:picChg>
        <pc:picChg chg="add mod ord modCrop">
          <ac:chgData name="Trapani, Katherine (Federal)" userId="6d8a537b-ee85-4f4f-adda-9a368f135f7a" providerId="ADAL" clId="{040E3118-9DE4-4F01-BCC4-728D4481D697}" dt="2023-05-10T17:26:46.460" v="4843" actId="1038"/>
          <ac:picMkLst>
            <pc:docMk/>
            <pc:sldMk cId="4213534410" sldId="314"/>
            <ac:picMk id="13" creationId="{9E6FC4F6-D96C-A57A-D911-680D6D0ED6F6}"/>
          </ac:picMkLst>
        </pc:picChg>
      </pc:sldChg>
      <pc:sldChg chg="addSp delSp modSp new mod ord modTransition">
        <pc:chgData name="Trapani, Katherine (Federal)" userId="6d8a537b-ee85-4f4f-adda-9a368f135f7a" providerId="ADAL" clId="{040E3118-9DE4-4F01-BCC4-728D4481D697}" dt="2023-05-18T11:43:17.271" v="4960"/>
        <pc:sldMkLst>
          <pc:docMk/>
          <pc:sldMk cId="2558517387" sldId="315"/>
        </pc:sldMkLst>
        <pc:spChg chg="add mod">
          <ac:chgData name="Trapani, Katherine (Federal)" userId="6d8a537b-ee85-4f4f-adda-9a368f135f7a" providerId="ADAL" clId="{040E3118-9DE4-4F01-BCC4-728D4481D697}" dt="2023-05-10T13:32:25.860" v="4477" actId="404"/>
          <ac:spMkLst>
            <pc:docMk/>
            <pc:sldMk cId="2558517387" sldId="315"/>
            <ac:spMk id="2" creationId="{4C6AE1E5-CD49-4117-5CAE-130A3430BC17}"/>
          </ac:spMkLst>
        </pc:spChg>
        <pc:spChg chg="del">
          <ac:chgData name="Trapani, Katherine (Federal)" userId="6d8a537b-ee85-4f4f-adda-9a368f135f7a" providerId="ADAL" clId="{040E3118-9DE4-4F01-BCC4-728D4481D697}" dt="2023-05-09T13:30:31.431" v="45" actId="478"/>
          <ac:spMkLst>
            <pc:docMk/>
            <pc:sldMk cId="2558517387" sldId="315"/>
            <ac:spMk id="2" creationId="{A9E62F61-B925-3DB9-D630-FB09C828D7CE}"/>
          </ac:spMkLst>
        </pc:spChg>
        <pc:spChg chg="del">
          <ac:chgData name="Trapani, Katherine (Federal)" userId="6d8a537b-ee85-4f4f-adda-9a368f135f7a" providerId="ADAL" clId="{040E3118-9DE4-4F01-BCC4-728D4481D697}" dt="2023-05-09T13:30:39.006" v="47" actId="478"/>
          <ac:spMkLst>
            <pc:docMk/>
            <pc:sldMk cId="2558517387" sldId="315"/>
            <ac:spMk id="3" creationId="{CA7A42C7-C1BF-B535-22F3-97320F67FBCE}"/>
          </ac:spMkLst>
        </pc:spChg>
        <pc:spChg chg="del">
          <ac:chgData name="Trapani, Katherine (Federal)" userId="6d8a537b-ee85-4f4f-adda-9a368f135f7a" providerId="ADAL" clId="{040E3118-9DE4-4F01-BCC4-728D4481D697}" dt="2023-05-09T13:30:38.165" v="46" actId="478"/>
          <ac:spMkLst>
            <pc:docMk/>
            <pc:sldMk cId="2558517387" sldId="315"/>
            <ac:spMk id="4" creationId="{CAA2247A-8F15-636A-1D8C-8EFB1A8DE161}"/>
          </ac:spMkLst>
        </pc:spChg>
        <pc:spChg chg="add mod">
          <ac:chgData name="Trapani, Katherine (Federal)" userId="6d8a537b-ee85-4f4f-adda-9a368f135f7a" providerId="ADAL" clId="{040E3118-9DE4-4F01-BCC4-728D4481D697}" dt="2023-05-09T19:42:54.139" v="3752" actId="1076"/>
          <ac:spMkLst>
            <pc:docMk/>
            <pc:sldMk cId="2558517387" sldId="315"/>
            <ac:spMk id="5" creationId="{1FCF9540-FCFC-60CB-B8BE-CF8B46762B06}"/>
          </ac:spMkLst>
        </pc:spChg>
        <pc:spChg chg="add mod">
          <ac:chgData name="Trapani, Katherine (Federal)" userId="6d8a537b-ee85-4f4f-adda-9a368f135f7a" providerId="ADAL" clId="{040E3118-9DE4-4F01-BCC4-728D4481D697}" dt="2023-05-10T13:36:22.717" v="4495" actId="14100"/>
          <ac:spMkLst>
            <pc:docMk/>
            <pc:sldMk cId="2558517387" sldId="315"/>
            <ac:spMk id="6" creationId="{6A64C117-0729-6A7B-147A-19330F4F00E2}"/>
          </ac:spMkLst>
        </pc:spChg>
        <pc:spChg chg="add del mod">
          <ac:chgData name="Trapani, Katherine (Federal)" userId="6d8a537b-ee85-4f4f-adda-9a368f135f7a" providerId="ADAL" clId="{040E3118-9DE4-4F01-BCC4-728D4481D697}" dt="2023-05-09T13:52:45.938" v="433" actId="478"/>
          <ac:spMkLst>
            <pc:docMk/>
            <pc:sldMk cId="2558517387" sldId="315"/>
            <ac:spMk id="11" creationId="{AC568C78-DB5B-5A07-65BB-78D8C1C41B29}"/>
          </ac:spMkLst>
        </pc:spChg>
        <pc:spChg chg="add del mod">
          <ac:chgData name="Trapani, Katherine (Federal)" userId="6d8a537b-ee85-4f4f-adda-9a368f135f7a" providerId="ADAL" clId="{040E3118-9DE4-4F01-BCC4-728D4481D697}" dt="2023-05-09T13:53:23.202" v="436" actId="767"/>
          <ac:spMkLst>
            <pc:docMk/>
            <pc:sldMk cId="2558517387" sldId="315"/>
            <ac:spMk id="12" creationId="{F149D7E4-0C02-C07E-E9DB-0FA29C943022}"/>
          </ac:spMkLst>
        </pc:spChg>
        <pc:spChg chg="add mod">
          <ac:chgData name="Trapani, Katherine (Federal)" userId="6d8a537b-ee85-4f4f-adda-9a368f135f7a" providerId="ADAL" clId="{040E3118-9DE4-4F01-BCC4-728D4481D697}" dt="2023-05-09T19:43:40.761" v="3773" actId="20577"/>
          <ac:spMkLst>
            <pc:docMk/>
            <pc:sldMk cId="2558517387" sldId="315"/>
            <ac:spMk id="13" creationId="{24949E07-1302-D508-BB45-F72A14D63BCF}"/>
          </ac:spMkLst>
        </pc:spChg>
        <pc:picChg chg="add mod modCrop">
          <ac:chgData name="Trapani, Katherine (Federal)" userId="6d8a537b-ee85-4f4f-adda-9a368f135f7a" providerId="ADAL" clId="{040E3118-9DE4-4F01-BCC4-728D4481D697}" dt="2023-05-09T19:42:41.388" v="3750" actId="1076"/>
          <ac:picMkLst>
            <pc:docMk/>
            <pc:sldMk cId="2558517387" sldId="315"/>
            <ac:picMk id="8" creationId="{70486DAA-BEC9-9DB2-C71F-7FA9D799AC98}"/>
          </ac:picMkLst>
        </pc:picChg>
        <pc:picChg chg="add mod modCrop">
          <ac:chgData name="Trapani, Katherine (Federal)" userId="6d8a537b-ee85-4f4f-adda-9a368f135f7a" providerId="ADAL" clId="{040E3118-9DE4-4F01-BCC4-728D4481D697}" dt="2023-05-09T19:42:45.277" v="3751" actId="1076"/>
          <ac:picMkLst>
            <pc:docMk/>
            <pc:sldMk cId="2558517387" sldId="315"/>
            <ac:picMk id="10" creationId="{DDE04573-0F95-55C8-EF8E-0BDA2452ED5E}"/>
          </ac:picMkLst>
        </pc:picChg>
      </pc:sldChg>
      <pc:sldChg chg="addSp delSp modSp new mod modTransition">
        <pc:chgData name="Trapani, Katherine (Federal)" userId="6d8a537b-ee85-4f4f-adda-9a368f135f7a" providerId="ADAL" clId="{040E3118-9DE4-4F01-BCC4-728D4481D697}" dt="2023-05-18T12:07:20.713" v="4963" actId="20577"/>
        <pc:sldMkLst>
          <pc:docMk/>
          <pc:sldMk cId="900022130" sldId="316"/>
        </pc:sldMkLst>
        <pc:spChg chg="del">
          <ac:chgData name="Trapani, Katherine (Federal)" userId="6d8a537b-ee85-4f4f-adda-9a368f135f7a" providerId="ADAL" clId="{040E3118-9DE4-4F01-BCC4-728D4481D697}" dt="2023-05-09T14:19:55.893" v="521" actId="478"/>
          <ac:spMkLst>
            <pc:docMk/>
            <pc:sldMk cId="900022130" sldId="316"/>
            <ac:spMk id="2" creationId="{11D13603-7038-53D2-9F7B-C28ABF54DDFA}"/>
          </ac:spMkLst>
        </pc:spChg>
        <pc:spChg chg="add mod">
          <ac:chgData name="Trapani, Katherine (Federal)" userId="6d8a537b-ee85-4f4f-adda-9a368f135f7a" providerId="ADAL" clId="{040E3118-9DE4-4F01-BCC4-728D4481D697}" dt="2023-05-18T12:07:20.713" v="4963" actId="20577"/>
          <ac:spMkLst>
            <pc:docMk/>
            <pc:sldMk cId="900022130" sldId="316"/>
            <ac:spMk id="2" creationId="{6F83BAE7-E2CC-0669-779B-3650486DBC0C}"/>
          </ac:spMkLst>
        </pc:spChg>
        <pc:spChg chg="add mod">
          <ac:chgData name="Trapani, Katherine (Federal)" userId="6d8a537b-ee85-4f4f-adda-9a368f135f7a" providerId="ADAL" clId="{040E3118-9DE4-4F01-BCC4-728D4481D697}" dt="2023-05-10T13:46:13.926" v="4499" actId="1076"/>
          <ac:spMkLst>
            <pc:docMk/>
            <pc:sldMk cId="900022130" sldId="316"/>
            <ac:spMk id="3" creationId="{975569AA-799D-3D2B-CCEC-EB9B14FBB289}"/>
          </ac:spMkLst>
        </pc:spChg>
        <pc:spChg chg="del">
          <ac:chgData name="Trapani, Katherine (Federal)" userId="6d8a537b-ee85-4f4f-adda-9a368f135f7a" providerId="ADAL" clId="{040E3118-9DE4-4F01-BCC4-728D4481D697}" dt="2023-05-09T14:19:55.279" v="520" actId="478"/>
          <ac:spMkLst>
            <pc:docMk/>
            <pc:sldMk cId="900022130" sldId="316"/>
            <ac:spMk id="3" creationId="{C29E147D-AE18-EE48-9294-1E0CC34F69E7}"/>
          </ac:spMkLst>
        </pc:spChg>
        <pc:spChg chg="del">
          <ac:chgData name="Trapani, Katherine (Federal)" userId="6d8a537b-ee85-4f4f-adda-9a368f135f7a" providerId="ADAL" clId="{040E3118-9DE4-4F01-BCC4-728D4481D697}" dt="2023-05-09T14:19:52.911" v="519" actId="478"/>
          <ac:spMkLst>
            <pc:docMk/>
            <pc:sldMk cId="900022130" sldId="316"/>
            <ac:spMk id="4" creationId="{5AE7DA7F-5036-F76B-1ABE-6C60B82E8E1E}"/>
          </ac:spMkLst>
        </pc:spChg>
        <pc:spChg chg="add mod">
          <ac:chgData name="Trapani, Katherine (Federal)" userId="6d8a537b-ee85-4f4f-adda-9a368f135f7a" providerId="ADAL" clId="{040E3118-9DE4-4F01-BCC4-728D4481D697}" dt="2023-05-09T18:19:10.320" v="2505" actId="20577"/>
          <ac:spMkLst>
            <pc:docMk/>
            <pc:sldMk cId="900022130" sldId="316"/>
            <ac:spMk id="11" creationId="{B822814C-46AD-7D24-7C82-4570EF44CF89}"/>
          </ac:spMkLst>
        </pc:spChg>
        <pc:spChg chg="add mod">
          <ac:chgData name="Trapani, Katherine (Federal)" userId="6d8a537b-ee85-4f4f-adda-9a368f135f7a" providerId="ADAL" clId="{040E3118-9DE4-4F01-BCC4-728D4481D697}" dt="2023-05-10T13:49:32.950" v="4560" actId="1076"/>
          <ac:spMkLst>
            <pc:docMk/>
            <pc:sldMk cId="900022130" sldId="316"/>
            <ac:spMk id="12" creationId="{02EA91D6-F27F-FF0E-0549-F22EBEEA47C7}"/>
          </ac:spMkLst>
        </pc:spChg>
        <pc:picChg chg="add mod">
          <ac:chgData name="Trapani, Katherine (Federal)" userId="6d8a537b-ee85-4f4f-adda-9a368f135f7a" providerId="ADAL" clId="{040E3118-9DE4-4F01-BCC4-728D4481D697}" dt="2023-05-09T18:19:19.632" v="2506" actId="1076"/>
          <ac:picMkLst>
            <pc:docMk/>
            <pc:sldMk cId="900022130" sldId="316"/>
            <ac:picMk id="6" creationId="{CB46AFE4-3757-8158-B003-5F24FFEF62AB}"/>
          </ac:picMkLst>
        </pc:picChg>
        <pc:picChg chg="add mod">
          <ac:chgData name="Trapani, Katherine (Federal)" userId="6d8a537b-ee85-4f4f-adda-9a368f135f7a" providerId="ADAL" clId="{040E3118-9DE4-4F01-BCC4-728D4481D697}" dt="2023-05-10T13:49:54.515" v="4562" actId="1582"/>
          <ac:picMkLst>
            <pc:docMk/>
            <pc:sldMk cId="900022130" sldId="316"/>
            <ac:picMk id="7" creationId="{473F5D22-FB5A-8731-D325-374F369C0484}"/>
          </ac:picMkLst>
        </pc:picChg>
        <pc:picChg chg="add del mod">
          <ac:chgData name="Trapani, Katherine (Federal)" userId="6d8a537b-ee85-4f4f-adda-9a368f135f7a" providerId="ADAL" clId="{040E3118-9DE4-4F01-BCC4-728D4481D697}" dt="2023-05-09T14:22:26.141" v="535" actId="478"/>
          <ac:picMkLst>
            <pc:docMk/>
            <pc:sldMk cId="900022130" sldId="316"/>
            <ac:picMk id="8" creationId="{4F32A35E-0F65-B069-F6D2-86987C60AD8E}"/>
          </ac:picMkLst>
        </pc:picChg>
        <pc:picChg chg="add del mod">
          <ac:chgData name="Trapani, Katherine (Federal)" userId="6d8a537b-ee85-4f4f-adda-9a368f135f7a" providerId="ADAL" clId="{040E3118-9DE4-4F01-BCC4-728D4481D697}" dt="2023-05-09T14:22:26.991" v="536" actId="478"/>
          <ac:picMkLst>
            <pc:docMk/>
            <pc:sldMk cId="900022130" sldId="316"/>
            <ac:picMk id="10" creationId="{A024E6F6-C19F-436B-4384-7DBDAA9E67F6}"/>
          </ac:picMkLst>
        </pc:picChg>
        <pc:cxnChg chg="add mod ord">
          <ac:chgData name="Trapani, Katherine (Federal)" userId="6d8a537b-ee85-4f4f-adda-9a368f135f7a" providerId="ADAL" clId="{040E3118-9DE4-4F01-BCC4-728D4481D697}" dt="2023-05-10T13:49:22.829" v="4558" actId="14100"/>
          <ac:cxnSpMkLst>
            <pc:docMk/>
            <pc:sldMk cId="900022130" sldId="316"/>
            <ac:cxnSpMk id="4" creationId="{D586DA00-8BE7-7C8A-FA88-5ECF95B24B10}"/>
          </ac:cxnSpMkLst>
        </pc:cxnChg>
      </pc:sldChg>
      <pc:sldChg chg="addSp delSp modSp add mod modTransition">
        <pc:chgData name="Trapani, Katherine (Federal)" userId="6d8a537b-ee85-4f4f-adda-9a368f135f7a" providerId="ADAL" clId="{040E3118-9DE4-4F01-BCC4-728D4481D697}" dt="2023-05-18T15:42:01.992" v="5249" actId="208"/>
        <pc:sldMkLst>
          <pc:docMk/>
          <pc:sldMk cId="3208294546" sldId="317"/>
        </pc:sldMkLst>
        <pc:spChg chg="add del mod">
          <ac:chgData name="Trapani, Katherine (Federal)" userId="6d8a537b-ee85-4f4f-adda-9a368f135f7a" providerId="ADAL" clId="{040E3118-9DE4-4F01-BCC4-728D4481D697}" dt="2023-05-09T18:20:00.800" v="2507" actId="478"/>
          <ac:spMkLst>
            <pc:docMk/>
            <pc:sldMk cId="3208294546" sldId="317"/>
            <ac:spMk id="2" creationId="{6DA88BA4-D92A-5A0A-9635-3A8C3774FE8C}"/>
          </ac:spMkLst>
        </pc:spChg>
        <pc:spChg chg="add mod">
          <ac:chgData name="Trapani, Katherine (Federal)" userId="6d8a537b-ee85-4f4f-adda-9a368f135f7a" providerId="ADAL" clId="{040E3118-9DE4-4F01-BCC4-728D4481D697}" dt="2023-05-09T15:15:55.029" v="1295" actId="1076"/>
          <ac:spMkLst>
            <pc:docMk/>
            <pc:sldMk cId="3208294546" sldId="317"/>
            <ac:spMk id="3" creationId="{69380C1B-7E63-CA45-5C99-C175D7CCB334}"/>
          </ac:spMkLst>
        </pc:spChg>
        <pc:spChg chg="add mod">
          <ac:chgData name="Trapani, Katherine (Federal)" userId="6d8a537b-ee85-4f4f-adda-9a368f135f7a" providerId="ADAL" clId="{040E3118-9DE4-4F01-BCC4-728D4481D697}" dt="2023-05-09T15:17:08.921" v="1307" actId="1582"/>
          <ac:spMkLst>
            <pc:docMk/>
            <pc:sldMk cId="3208294546" sldId="317"/>
            <ac:spMk id="4" creationId="{20934DA6-82FE-0F4B-7FD7-C49E6EDCAC5B}"/>
          </ac:spMkLst>
        </pc:spChg>
        <pc:spChg chg="add mod">
          <ac:chgData name="Trapani, Katherine (Federal)" userId="6d8a537b-ee85-4f4f-adda-9a368f135f7a" providerId="ADAL" clId="{040E3118-9DE4-4F01-BCC4-728D4481D697}" dt="2023-05-09T18:20:02.567" v="2508"/>
          <ac:spMkLst>
            <pc:docMk/>
            <pc:sldMk cId="3208294546" sldId="317"/>
            <ac:spMk id="9" creationId="{5BD52417-9A57-5FD3-7A4C-45FD0D914A35}"/>
          </ac:spMkLst>
        </pc:spChg>
        <pc:picChg chg="del">
          <ac:chgData name="Trapani, Katherine (Federal)" userId="6d8a537b-ee85-4f4f-adda-9a368f135f7a" providerId="ADAL" clId="{040E3118-9DE4-4F01-BCC4-728D4481D697}" dt="2023-05-09T14:22:41.219" v="560" actId="478"/>
          <ac:picMkLst>
            <pc:docMk/>
            <pc:sldMk cId="3208294546" sldId="317"/>
            <ac:picMk id="6" creationId="{CB46AFE4-3757-8158-B003-5F24FFEF62AB}"/>
          </ac:picMkLst>
        </pc:picChg>
        <pc:picChg chg="mod">
          <ac:chgData name="Trapani, Katherine (Federal)" userId="6d8a537b-ee85-4f4f-adda-9a368f135f7a" providerId="ADAL" clId="{040E3118-9DE4-4F01-BCC4-728D4481D697}" dt="2023-05-09T15:02:31.399" v="1030" actId="1076"/>
          <ac:picMkLst>
            <pc:docMk/>
            <pc:sldMk cId="3208294546" sldId="317"/>
            <ac:picMk id="8" creationId="{4F32A35E-0F65-B069-F6D2-86987C60AD8E}"/>
          </ac:picMkLst>
        </pc:picChg>
        <pc:picChg chg="mod">
          <ac:chgData name="Trapani, Katherine (Federal)" userId="6d8a537b-ee85-4f4f-adda-9a368f135f7a" providerId="ADAL" clId="{040E3118-9DE4-4F01-BCC4-728D4481D697}" dt="2023-05-18T15:42:01.992" v="5249" actId="208"/>
          <ac:picMkLst>
            <pc:docMk/>
            <pc:sldMk cId="3208294546" sldId="317"/>
            <ac:picMk id="10" creationId="{A024E6F6-C19F-436B-4384-7DBDAA9E67F6}"/>
          </ac:picMkLst>
        </pc:picChg>
        <pc:cxnChg chg="add mod">
          <ac:chgData name="Trapani, Katherine (Federal)" userId="6d8a537b-ee85-4f4f-adda-9a368f135f7a" providerId="ADAL" clId="{040E3118-9DE4-4F01-BCC4-728D4481D697}" dt="2023-05-09T15:18:16.252" v="1314" actId="1038"/>
          <ac:cxnSpMkLst>
            <pc:docMk/>
            <pc:sldMk cId="3208294546" sldId="317"/>
            <ac:cxnSpMk id="7" creationId="{D181B8FD-2228-8A1D-44F2-B108A56101F8}"/>
          </ac:cxnSpMkLst>
        </pc:cxnChg>
      </pc:sldChg>
      <pc:sldChg chg="addSp delSp modSp add mod modTransition">
        <pc:chgData name="Trapani, Katherine (Federal)" userId="6d8a537b-ee85-4f4f-adda-9a368f135f7a" providerId="ADAL" clId="{040E3118-9DE4-4F01-BCC4-728D4481D697}" dt="2023-05-18T15:40:51.003" v="5248" actId="20577"/>
        <pc:sldMkLst>
          <pc:docMk/>
          <pc:sldMk cId="1161869425" sldId="318"/>
        </pc:sldMkLst>
        <pc:spChg chg="mod">
          <ac:chgData name="Trapani, Katherine (Federal)" userId="6d8a537b-ee85-4f4f-adda-9a368f135f7a" providerId="ADAL" clId="{040E3118-9DE4-4F01-BCC4-728D4481D697}" dt="2023-05-09T19:11:20.487" v="3422" actId="14100"/>
          <ac:spMkLst>
            <pc:docMk/>
            <pc:sldMk cId="1161869425" sldId="318"/>
            <ac:spMk id="5" creationId="{A8A7D58C-84AF-254D-8A33-3E2775919C18}"/>
          </ac:spMkLst>
        </pc:spChg>
        <pc:spChg chg="mod">
          <ac:chgData name="Trapani, Katherine (Federal)" userId="6d8a537b-ee85-4f4f-adda-9a368f135f7a" providerId="ADAL" clId="{040E3118-9DE4-4F01-BCC4-728D4481D697}" dt="2023-05-09T19:11:29.717" v="3438" actId="1035"/>
          <ac:spMkLst>
            <pc:docMk/>
            <pc:sldMk cId="1161869425" sldId="318"/>
            <ac:spMk id="6" creationId="{2521BD34-B5BF-D4AF-9F12-1E326E07014C}"/>
          </ac:spMkLst>
        </pc:spChg>
        <pc:spChg chg="del">
          <ac:chgData name="Trapani, Katherine (Federal)" userId="6d8a537b-ee85-4f4f-adda-9a368f135f7a" providerId="ADAL" clId="{040E3118-9DE4-4F01-BCC4-728D4481D697}" dt="2023-05-09T14:55:54.530" v="776" actId="478"/>
          <ac:spMkLst>
            <pc:docMk/>
            <pc:sldMk cId="1161869425" sldId="318"/>
            <ac:spMk id="7" creationId="{93F071FE-86F8-31DC-9D7A-F593AF66BEBA}"/>
          </ac:spMkLst>
        </pc:spChg>
        <pc:spChg chg="del">
          <ac:chgData name="Trapani, Katherine (Federal)" userId="6d8a537b-ee85-4f4f-adda-9a368f135f7a" providerId="ADAL" clId="{040E3118-9DE4-4F01-BCC4-728D4481D697}" dt="2023-05-09T14:55:51.337" v="775" actId="478"/>
          <ac:spMkLst>
            <pc:docMk/>
            <pc:sldMk cId="1161869425" sldId="318"/>
            <ac:spMk id="8" creationId="{131D14FA-D999-F312-E5EF-2DADABCC9B37}"/>
          </ac:spMkLst>
        </pc:spChg>
        <pc:spChg chg="add mod">
          <ac:chgData name="Trapani, Katherine (Federal)" userId="6d8a537b-ee85-4f4f-adda-9a368f135f7a" providerId="ADAL" clId="{040E3118-9DE4-4F01-BCC4-728D4481D697}" dt="2023-05-09T19:11:29.717" v="3438" actId="1035"/>
          <ac:spMkLst>
            <pc:docMk/>
            <pc:sldMk cId="1161869425" sldId="318"/>
            <ac:spMk id="9" creationId="{09CEF95A-620B-7498-A66C-9D2F9AE4DBE1}"/>
          </ac:spMkLst>
        </pc:spChg>
        <pc:spChg chg="del">
          <ac:chgData name="Trapani, Katherine (Federal)" userId="6d8a537b-ee85-4f4f-adda-9a368f135f7a" providerId="ADAL" clId="{040E3118-9DE4-4F01-BCC4-728D4481D697}" dt="2023-05-09T14:55:57.034" v="777" actId="478"/>
          <ac:spMkLst>
            <pc:docMk/>
            <pc:sldMk cId="1161869425" sldId="318"/>
            <ac:spMk id="10" creationId="{2ADBF50E-12EF-6F4E-8BDC-88763AE754EC}"/>
          </ac:spMkLst>
        </pc:spChg>
        <pc:spChg chg="add mod">
          <ac:chgData name="Trapani, Katherine (Federal)" userId="6d8a537b-ee85-4f4f-adda-9a368f135f7a" providerId="ADAL" clId="{040E3118-9DE4-4F01-BCC4-728D4481D697}" dt="2023-05-18T15:40:51.003" v="5248" actId="20577"/>
          <ac:spMkLst>
            <pc:docMk/>
            <pc:sldMk cId="1161869425" sldId="318"/>
            <ac:spMk id="11" creationId="{0254E608-EDFF-BF7C-7A73-6A63CCE68B8C}"/>
          </ac:spMkLst>
        </pc:spChg>
        <pc:spChg chg="add mod">
          <ac:chgData name="Trapani, Katherine (Federal)" userId="6d8a537b-ee85-4f4f-adda-9a368f135f7a" providerId="ADAL" clId="{040E3118-9DE4-4F01-BCC4-728D4481D697}" dt="2023-05-09T19:11:29.717" v="3438" actId="1035"/>
          <ac:spMkLst>
            <pc:docMk/>
            <pc:sldMk cId="1161869425" sldId="318"/>
            <ac:spMk id="12" creationId="{A9662310-1E73-6972-390E-66B70FDD0BBB}"/>
          </ac:spMkLst>
        </pc:spChg>
        <pc:grpChg chg="mod">
          <ac:chgData name="Trapani, Katherine (Federal)" userId="6d8a537b-ee85-4f4f-adda-9a368f135f7a" providerId="ADAL" clId="{040E3118-9DE4-4F01-BCC4-728D4481D697}" dt="2023-05-09T19:11:29.717" v="3438" actId="1035"/>
          <ac:grpSpMkLst>
            <pc:docMk/>
            <pc:sldMk cId="1161869425" sldId="318"/>
            <ac:grpSpMk id="2" creationId="{EDA42F04-E39D-F1D4-7BC9-4ECC92A6C89D}"/>
          </ac:grpSpMkLst>
        </pc:grpChg>
      </pc:sldChg>
      <pc:sldChg chg="add del">
        <pc:chgData name="Trapani, Katherine (Federal)" userId="6d8a537b-ee85-4f4f-adda-9a368f135f7a" providerId="ADAL" clId="{040E3118-9DE4-4F01-BCC4-728D4481D697}" dt="2023-05-09T15:42:15.235" v="2150" actId="47"/>
        <pc:sldMkLst>
          <pc:docMk/>
          <pc:sldMk cId="1191491981" sldId="319"/>
        </pc:sldMkLst>
      </pc:sldChg>
      <pc:sldChg chg="addSp delSp modSp add mod modTransition">
        <pc:chgData name="Trapani, Katherine (Federal)" userId="6d8a537b-ee85-4f4f-adda-9a368f135f7a" providerId="ADAL" clId="{040E3118-9DE4-4F01-BCC4-728D4481D697}" dt="2023-05-18T15:40:19.468" v="5239" actId="207"/>
        <pc:sldMkLst>
          <pc:docMk/>
          <pc:sldMk cId="2798014474" sldId="319"/>
        </pc:sldMkLst>
        <pc:spChg chg="add mod">
          <ac:chgData name="Trapani, Katherine (Federal)" userId="6d8a537b-ee85-4f4f-adda-9a368f135f7a" providerId="ADAL" clId="{040E3118-9DE4-4F01-BCC4-728D4481D697}" dt="2023-05-09T18:58:07.241" v="3214" actId="1035"/>
          <ac:spMkLst>
            <pc:docMk/>
            <pc:sldMk cId="2798014474" sldId="319"/>
            <ac:spMk id="3" creationId="{D4C43AC8-79D3-F569-9A02-14F7D0280B37}"/>
          </ac:spMkLst>
        </pc:spChg>
        <pc:spChg chg="add mod">
          <ac:chgData name="Trapani, Katherine (Federal)" userId="6d8a537b-ee85-4f4f-adda-9a368f135f7a" providerId="ADAL" clId="{040E3118-9DE4-4F01-BCC4-728D4481D697}" dt="2023-05-18T12:10:02.295" v="4970" actId="20577"/>
          <ac:spMkLst>
            <pc:docMk/>
            <pc:sldMk cId="2798014474" sldId="319"/>
            <ac:spMk id="4" creationId="{3EFA7BEE-A960-A91E-D1F9-AAE6DC0AB351}"/>
          </ac:spMkLst>
        </pc:spChg>
        <pc:spChg chg="mod">
          <ac:chgData name="Trapani, Katherine (Federal)" userId="6d8a537b-ee85-4f4f-adda-9a368f135f7a" providerId="ADAL" clId="{040E3118-9DE4-4F01-BCC4-728D4481D697}" dt="2023-05-09T19:09:46.016" v="3409" actId="6549"/>
          <ac:spMkLst>
            <pc:docMk/>
            <pc:sldMk cId="2798014474" sldId="319"/>
            <ac:spMk id="5" creationId="{A8A7D58C-84AF-254D-8A33-3E2775919C18}"/>
          </ac:spMkLst>
        </pc:spChg>
        <pc:spChg chg="add mod">
          <ac:chgData name="Trapani, Katherine (Federal)" userId="6d8a537b-ee85-4f4f-adda-9a368f135f7a" providerId="ADAL" clId="{040E3118-9DE4-4F01-BCC4-728D4481D697}" dt="2023-05-09T18:58:07.241" v="3214" actId="1035"/>
          <ac:spMkLst>
            <pc:docMk/>
            <pc:sldMk cId="2798014474" sldId="319"/>
            <ac:spMk id="6" creationId="{F0C9F330-F200-45C3-B8D3-6B84511F7F43}"/>
          </ac:spMkLst>
        </pc:spChg>
        <pc:spChg chg="mod">
          <ac:chgData name="Trapani, Katherine (Federal)" userId="6d8a537b-ee85-4f4f-adda-9a368f135f7a" providerId="ADAL" clId="{040E3118-9DE4-4F01-BCC4-728D4481D697}" dt="2023-05-18T15:40:19.468" v="5239" actId="207"/>
          <ac:spMkLst>
            <pc:docMk/>
            <pc:sldMk cId="2798014474" sldId="319"/>
            <ac:spMk id="7" creationId="{93F071FE-86F8-31DC-9D7A-F593AF66BEBA}"/>
          </ac:spMkLst>
        </pc:spChg>
        <pc:spChg chg="mod">
          <ac:chgData name="Trapani, Katherine (Federal)" userId="6d8a537b-ee85-4f4f-adda-9a368f135f7a" providerId="ADAL" clId="{040E3118-9DE4-4F01-BCC4-728D4481D697}" dt="2023-05-18T12:09:41.247" v="4968" actId="20577"/>
          <ac:spMkLst>
            <pc:docMk/>
            <pc:sldMk cId="2798014474" sldId="319"/>
            <ac:spMk id="8" creationId="{131D14FA-D999-F312-E5EF-2DADABCC9B37}"/>
          </ac:spMkLst>
        </pc:spChg>
        <pc:spChg chg="add del mod">
          <ac:chgData name="Trapani, Katherine (Federal)" userId="6d8a537b-ee85-4f4f-adda-9a368f135f7a" providerId="ADAL" clId="{040E3118-9DE4-4F01-BCC4-728D4481D697}" dt="2023-05-18T15:39:46.595" v="5235" actId="478"/>
          <ac:spMkLst>
            <pc:docMk/>
            <pc:sldMk cId="2798014474" sldId="319"/>
            <ac:spMk id="9" creationId="{3CE38C41-82F2-7256-12EE-FE12262B6ABA}"/>
          </ac:spMkLst>
        </pc:spChg>
        <pc:spChg chg="del">
          <ac:chgData name="Trapani, Katherine (Federal)" userId="6d8a537b-ee85-4f4f-adda-9a368f135f7a" providerId="ADAL" clId="{040E3118-9DE4-4F01-BCC4-728D4481D697}" dt="2023-05-09T18:36:56.126" v="2690" actId="478"/>
          <ac:spMkLst>
            <pc:docMk/>
            <pc:sldMk cId="2798014474" sldId="319"/>
            <ac:spMk id="10" creationId="{2ADBF50E-12EF-6F4E-8BDC-88763AE754EC}"/>
          </ac:spMkLst>
        </pc:spChg>
        <pc:spChg chg="mod">
          <ac:chgData name="Trapani, Katherine (Federal)" userId="6d8a537b-ee85-4f4f-adda-9a368f135f7a" providerId="ADAL" clId="{040E3118-9DE4-4F01-BCC4-728D4481D697}" dt="2023-05-18T12:09:36.997" v="4967" actId="113"/>
          <ac:spMkLst>
            <pc:docMk/>
            <pc:sldMk cId="2798014474" sldId="319"/>
            <ac:spMk id="11" creationId="{96399EC7-661D-BE4A-D65B-F6A508A0AC3A}"/>
          </ac:spMkLst>
        </pc:spChg>
        <pc:graphicFrameChg chg="add mod modGraphic">
          <ac:chgData name="Trapani, Katherine (Federal)" userId="6d8a537b-ee85-4f4f-adda-9a368f135f7a" providerId="ADAL" clId="{040E3118-9DE4-4F01-BCC4-728D4481D697}" dt="2023-05-18T12:09:08.187" v="4966" actId="208"/>
          <ac:graphicFrameMkLst>
            <pc:docMk/>
            <pc:sldMk cId="2798014474" sldId="319"/>
            <ac:graphicFrameMk id="2" creationId="{88A3888B-37D5-F02B-D6FE-03FEF38AB80A}"/>
          </ac:graphicFrameMkLst>
        </pc:graphicFrameChg>
        <pc:graphicFrameChg chg="del mod">
          <ac:chgData name="Trapani, Katherine (Federal)" userId="6d8a537b-ee85-4f4f-adda-9a368f135f7a" providerId="ADAL" clId="{040E3118-9DE4-4F01-BCC4-728D4481D697}" dt="2023-05-09T18:34:01.716" v="2592" actId="478"/>
          <ac:graphicFrameMkLst>
            <pc:docMk/>
            <pc:sldMk cId="2798014474" sldId="319"/>
            <ac:graphicFrameMk id="12" creationId="{88FA3801-177B-92FD-0826-F00F560B3CB5}"/>
          </ac:graphicFrameMkLst>
        </pc:graphicFrameChg>
      </pc:sldChg>
      <pc:sldChg chg="modSp add mod setBg">
        <pc:chgData name="Trapani, Katherine (Federal)" userId="6d8a537b-ee85-4f4f-adda-9a368f135f7a" providerId="ADAL" clId="{040E3118-9DE4-4F01-BCC4-728D4481D697}" dt="2023-05-19T18:06:33.345" v="5878" actId="20577"/>
        <pc:sldMkLst>
          <pc:docMk/>
          <pc:sldMk cId="3051278547" sldId="320"/>
        </pc:sldMkLst>
        <pc:spChg chg="mod">
          <ac:chgData name="Trapani, Katherine (Federal)" userId="6d8a537b-ee85-4f4f-adda-9a368f135f7a" providerId="ADAL" clId="{040E3118-9DE4-4F01-BCC4-728D4481D697}" dt="2023-05-19T12:50:48.480" v="5313" actId="20577"/>
          <ac:spMkLst>
            <pc:docMk/>
            <pc:sldMk cId="3051278547" sldId="320"/>
            <ac:spMk id="4" creationId="{8E417AAA-895D-FAAB-C396-B34028E9F0CF}"/>
          </ac:spMkLst>
        </pc:spChg>
        <pc:graphicFrameChg chg="mod modGraphic">
          <ac:chgData name="Trapani, Katherine (Federal)" userId="6d8a537b-ee85-4f4f-adda-9a368f135f7a" providerId="ADAL" clId="{040E3118-9DE4-4F01-BCC4-728D4481D697}" dt="2023-05-19T18:06:33.345" v="5878" actId="20577"/>
          <ac:graphicFrameMkLst>
            <pc:docMk/>
            <pc:sldMk cId="3051278547" sldId="320"/>
            <ac:graphicFrameMk id="5" creationId="{FF11558B-A744-3DB4-633B-5135F550D654}"/>
          </ac:graphicFrameMkLst>
        </pc:graphicFrameChg>
      </pc:sldChg>
      <pc:sldMasterChg chg="modTransition modSldLayout">
        <pc:chgData name="Trapani, Katherine (Federal)" userId="6d8a537b-ee85-4f4f-adda-9a368f135f7a" providerId="ADAL" clId="{040E3118-9DE4-4F01-BCC4-728D4481D697}" dt="2023-05-10T17:11:32.414" v="4797"/>
        <pc:sldMasterMkLst>
          <pc:docMk/>
          <pc:sldMasterMk cId="2944412640" sldId="2147483687"/>
        </pc:sldMasterMkLst>
        <pc:sldLayoutChg chg="modTransition">
          <pc:chgData name="Trapani, Katherine (Federal)" userId="6d8a537b-ee85-4f4f-adda-9a368f135f7a" providerId="ADAL" clId="{040E3118-9DE4-4F01-BCC4-728D4481D697}" dt="2023-05-10T17:11:32.414" v="4797"/>
          <pc:sldLayoutMkLst>
            <pc:docMk/>
            <pc:sldMasterMk cId="2944412640" sldId="2147483687"/>
            <pc:sldLayoutMk cId="2363369133" sldId="2147483688"/>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1893924060" sldId="2147483689"/>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3706393019" sldId="2147483690"/>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3421638421" sldId="2147483691"/>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182679353" sldId="2147483692"/>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3255981032" sldId="2147483693"/>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2000162351" sldId="2147483694"/>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2760610947" sldId="2147483695"/>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145796990" sldId="2147483696"/>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143848969" sldId="2147483697"/>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1800776313" sldId="2147483698"/>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1297854527" sldId="2147483699"/>
          </pc:sldLayoutMkLst>
        </pc:sldLayoutChg>
        <pc:sldLayoutChg chg="modTransition">
          <pc:chgData name="Trapani, Katherine (Federal)" userId="6d8a537b-ee85-4f4f-adda-9a368f135f7a" providerId="ADAL" clId="{040E3118-9DE4-4F01-BCC4-728D4481D697}" dt="2023-05-10T17:11:32.414" v="4797"/>
          <pc:sldLayoutMkLst>
            <pc:docMk/>
            <pc:sldMasterMk cId="2944412640" sldId="2147483687"/>
            <pc:sldLayoutMk cId="924847793" sldId="214748370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44F88-3DED-4D2B-8D36-02B16F6821F0}" type="doc">
      <dgm:prSet loTypeId="urn:microsoft.com/office/officeart/2005/8/layout/chart3" loCatId="relationship" qsTypeId="urn:microsoft.com/office/officeart/2005/8/quickstyle/simple1" qsCatId="simple" csTypeId="urn:microsoft.com/office/officeart/2005/8/colors/accent1_2" csCatId="accent1" phldr="1"/>
      <dgm:spPr/>
    </dgm:pt>
    <dgm:pt modelId="{C2CEE73F-3910-4CDC-B319-6259C4AFD4E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a:t>Region</a:t>
          </a:r>
        </a:p>
      </dgm:t>
    </dgm:pt>
    <dgm:pt modelId="{811DB4FD-6523-4010-9734-3520168616F9}" type="parTrans" cxnId="{D3DB0FD4-F665-430D-BC03-4D1993534CC4}">
      <dgm:prSet/>
      <dgm:spPr/>
      <dgm:t>
        <a:bodyPr/>
        <a:lstStyle/>
        <a:p>
          <a:endParaRPr lang="en-US" b="1"/>
        </a:p>
      </dgm:t>
    </dgm:pt>
    <dgm:pt modelId="{179CE587-DB43-4BAD-81A2-468A45CD0605}" type="sibTrans" cxnId="{D3DB0FD4-F665-430D-BC03-4D1993534CC4}">
      <dgm:prSet/>
      <dgm:spPr/>
      <dgm:t>
        <a:bodyPr/>
        <a:lstStyle/>
        <a:p>
          <a:endParaRPr lang="en-US" b="1"/>
        </a:p>
      </dgm:t>
    </dgm:pt>
    <dgm:pt modelId="{4EEE8A32-347F-4990-9D25-70D9190F57F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a:t>Applicant</a:t>
          </a:r>
        </a:p>
      </dgm:t>
    </dgm:pt>
    <dgm:pt modelId="{B3943AFB-5659-418D-934F-068B66B7A645}" type="parTrans" cxnId="{10F20C38-8082-46F7-B76C-2E1F8114F270}">
      <dgm:prSet/>
      <dgm:spPr/>
      <dgm:t>
        <a:bodyPr/>
        <a:lstStyle/>
        <a:p>
          <a:endParaRPr lang="en-US" b="1"/>
        </a:p>
      </dgm:t>
    </dgm:pt>
    <dgm:pt modelId="{4B594C05-019B-440F-8F06-EF6D66BE2C92}" type="sibTrans" cxnId="{10F20C38-8082-46F7-B76C-2E1F8114F270}">
      <dgm:prSet/>
      <dgm:spPr/>
      <dgm:t>
        <a:bodyPr/>
        <a:lstStyle/>
        <a:p>
          <a:endParaRPr lang="en-US" b="1"/>
        </a:p>
      </dgm:t>
    </dgm:pt>
    <dgm:pt modelId="{CEE45D1E-8988-4968-B3B2-479152A8F868}">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4"/>
        </a:solidFill>
      </dgm:spPr>
      <dgm:t>
        <a:bodyPr/>
        <a:lstStyle/>
        <a:p>
          <a:r>
            <a:rPr lang="en-US" sz="2400" b="1" kern="1200" dirty="0">
              <a:solidFill>
                <a:schemeClr val="lt1"/>
              </a:solidFill>
              <a:latin typeface="+mn-lt"/>
              <a:ea typeface="+mn-ea"/>
              <a:cs typeface="+mn-cs"/>
            </a:rPr>
            <a:t>Project</a:t>
          </a:r>
        </a:p>
      </dgm:t>
    </dgm:pt>
    <dgm:pt modelId="{3CA245C3-8C44-4686-BEAD-28323E2B61E2}" type="parTrans" cxnId="{592099D6-3276-4D21-9F04-BA50A6E99912}">
      <dgm:prSet/>
      <dgm:spPr/>
      <dgm:t>
        <a:bodyPr/>
        <a:lstStyle/>
        <a:p>
          <a:endParaRPr lang="en-US" b="1"/>
        </a:p>
      </dgm:t>
    </dgm:pt>
    <dgm:pt modelId="{E043DB48-C04E-4B81-A10C-2F420B0CAE6A}" type="sibTrans" cxnId="{592099D6-3276-4D21-9F04-BA50A6E99912}">
      <dgm:prSet/>
      <dgm:spPr/>
      <dgm:t>
        <a:bodyPr/>
        <a:lstStyle/>
        <a:p>
          <a:endParaRPr lang="en-US" b="1"/>
        </a:p>
      </dgm:t>
    </dgm:pt>
    <dgm:pt modelId="{E883026F-F455-4255-991C-3A2EADE8FF15}" type="pres">
      <dgm:prSet presAssocID="{59044F88-3DED-4D2B-8D36-02B16F6821F0}" presName="compositeShape" presStyleCnt="0">
        <dgm:presLayoutVars>
          <dgm:chMax val="7"/>
          <dgm:dir/>
          <dgm:resizeHandles val="exact"/>
        </dgm:presLayoutVars>
      </dgm:prSet>
      <dgm:spPr/>
    </dgm:pt>
    <dgm:pt modelId="{EB2E90CC-A16D-4579-99E2-5D124388A3F5}" type="pres">
      <dgm:prSet presAssocID="{59044F88-3DED-4D2B-8D36-02B16F6821F0}" presName="wedge1" presStyleLbl="node1" presStyleIdx="0" presStyleCnt="3" custLinFactNeighborX="-4940" custLinFactNeighborY="3075"/>
      <dgm:spPr/>
    </dgm:pt>
    <dgm:pt modelId="{C45B30B3-1990-4509-9E4B-1311B971F266}" type="pres">
      <dgm:prSet presAssocID="{59044F88-3DED-4D2B-8D36-02B16F6821F0}" presName="wedge1Tx" presStyleLbl="node1" presStyleIdx="0" presStyleCnt="3">
        <dgm:presLayoutVars>
          <dgm:chMax val="0"/>
          <dgm:chPref val="0"/>
          <dgm:bulletEnabled val="1"/>
        </dgm:presLayoutVars>
      </dgm:prSet>
      <dgm:spPr/>
    </dgm:pt>
    <dgm:pt modelId="{4581F896-A06B-42F7-A63F-ACD2D4FEFC28}" type="pres">
      <dgm:prSet presAssocID="{59044F88-3DED-4D2B-8D36-02B16F6821F0}" presName="wedge2" presStyleLbl="node1" presStyleIdx="1" presStyleCnt="3"/>
      <dgm:spPr/>
    </dgm:pt>
    <dgm:pt modelId="{73C2025F-0483-43DF-9509-2BDC898662CB}" type="pres">
      <dgm:prSet presAssocID="{59044F88-3DED-4D2B-8D36-02B16F6821F0}" presName="wedge2Tx" presStyleLbl="node1" presStyleIdx="1" presStyleCnt="3">
        <dgm:presLayoutVars>
          <dgm:chMax val="0"/>
          <dgm:chPref val="0"/>
          <dgm:bulletEnabled val="1"/>
        </dgm:presLayoutVars>
      </dgm:prSet>
      <dgm:spPr/>
    </dgm:pt>
    <dgm:pt modelId="{943AED79-0B06-4324-9851-CEC156946A7A}" type="pres">
      <dgm:prSet presAssocID="{59044F88-3DED-4D2B-8D36-02B16F6821F0}" presName="wedge3" presStyleLbl="node1" presStyleIdx="2" presStyleCnt="3"/>
      <dgm:spPr/>
    </dgm:pt>
    <dgm:pt modelId="{9FB6269B-C056-4E63-A208-190AC3E36451}" type="pres">
      <dgm:prSet presAssocID="{59044F88-3DED-4D2B-8D36-02B16F6821F0}" presName="wedge3Tx" presStyleLbl="node1" presStyleIdx="2" presStyleCnt="3">
        <dgm:presLayoutVars>
          <dgm:chMax val="0"/>
          <dgm:chPref val="0"/>
          <dgm:bulletEnabled val="1"/>
        </dgm:presLayoutVars>
      </dgm:prSet>
      <dgm:spPr/>
    </dgm:pt>
  </dgm:ptLst>
  <dgm:cxnLst>
    <dgm:cxn modelId="{3732F836-A8CF-4D2F-8299-57654D0B94C2}" type="presOf" srcId="{CEE45D1E-8988-4968-B3B2-479152A8F868}" destId="{943AED79-0B06-4324-9851-CEC156946A7A}" srcOrd="0" destOrd="0" presId="urn:microsoft.com/office/officeart/2005/8/layout/chart3"/>
    <dgm:cxn modelId="{10F20C38-8082-46F7-B76C-2E1F8114F270}" srcId="{59044F88-3DED-4D2B-8D36-02B16F6821F0}" destId="{4EEE8A32-347F-4990-9D25-70D9190F57F0}" srcOrd="1" destOrd="0" parTransId="{B3943AFB-5659-418D-934F-068B66B7A645}" sibTransId="{4B594C05-019B-440F-8F06-EF6D66BE2C92}"/>
    <dgm:cxn modelId="{7D0CC63A-55E9-4FAB-9BC6-8209ED3CB3E9}" type="presOf" srcId="{4EEE8A32-347F-4990-9D25-70D9190F57F0}" destId="{73C2025F-0483-43DF-9509-2BDC898662CB}" srcOrd="1" destOrd="0" presId="urn:microsoft.com/office/officeart/2005/8/layout/chart3"/>
    <dgm:cxn modelId="{1691094E-0494-4CF3-BD8D-DF3F19B4A109}" type="presOf" srcId="{4EEE8A32-347F-4990-9D25-70D9190F57F0}" destId="{4581F896-A06B-42F7-A63F-ACD2D4FEFC28}" srcOrd="0" destOrd="0" presId="urn:microsoft.com/office/officeart/2005/8/layout/chart3"/>
    <dgm:cxn modelId="{0F27B89D-C1F8-48DC-B614-8F96D4D41036}" type="presOf" srcId="{C2CEE73F-3910-4CDC-B319-6259C4AFD4E7}" destId="{C45B30B3-1990-4509-9E4B-1311B971F266}" srcOrd="1" destOrd="0" presId="urn:microsoft.com/office/officeart/2005/8/layout/chart3"/>
    <dgm:cxn modelId="{AE5F30B8-ABE2-44E1-9FC2-22823FBD753C}" type="presOf" srcId="{CEE45D1E-8988-4968-B3B2-479152A8F868}" destId="{9FB6269B-C056-4E63-A208-190AC3E36451}" srcOrd="1" destOrd="0" presId="urn:microsoft.com/office/officeart/2005/8/layout/chart3"/>
    <dgm:cxn modelId="{D3DB0FD4-F665-430D-BC03-4D1993534CC4}" srcId="{59044F88-3DED-4D2B-8D36-02B16F6821F0}" destId="{C2CEE73F-3910-4CDC-B319-6259C4AFD4E7}" srcOrd="0" destOrd="0" parTransId="{811DB4FD-6523-4010-9734-3520168616F9}" sibTransId="{179CE587-DB43-4BAD-81A2-468A45CD0605}"/>
    <dgm:cxn modelId="{E8D951D6-4D7D-47CA-999E-5BAA724C1937}" type="presOf" srcId="{C2CEE73F-3910-4CDC-B319-6259C4AFD4E7}" destId="{EB2E90CC-A16D-4579-99E2-5D124388A3F5}" srcOrd="0" destOrd="0" presId="urn:microsoft.com/office/officeart/2005/8/layout/chart3"/>
    <dgm:cxn modelId="{592099D6-3276-4D21-9F04-BA50A6E99912}" srcId="{59044F88-3DED-4D2B-8D36-02B16F6821F0}" destId="{CEE45D1E-8988-4968-B3B2-479152A8F868}" srcOrd="2" destOrd="0" parTransId="{3CA245C3-8C44-4686-BEAD-28323E2B61E2}" sibTransId="{E043DB48-C04E-4B81-A10C-2F420B0CAE6A}"/>
    <dgm:cxn modelId="{793F45E0-869E-4B21-BD6C-FB3B143DE673}" type="presOf" srcId="{59044F88-3DED-4D2B-8D36-02B16F6821F0}" destId="{E883026F-F455-4255-991C-3A2EADE8FF15}" srcOrd="0" destOrd="0" presId="urn:microsoft.com/office/officeart/2005/8/layout/chart3"/>
    <dgm:cxn modelId="{6BAF2336-6A9A-43F6-8857-D748F8810A20}" type="presParOf" srcId="{E883026F-F455-4255-991C-3A2EADE8FF15}" destId="{EB2E90CC-A16D-4579-99E2-5D124388A3F5}" srcOrd="0" destOrd="0" presId="urn:microsoft.com/office/officeart/2005/8/layout/chart3"/>
    <dgm:cxn modelId="{EB810ACB-7AA3-4405-A0D6-AB670913C88A}" type="presParOf" srcId="{E883026F-F455-4255-991C-3A2EADE8FF15}" destId="{C45B30B3-1990-4509-9E4B-1311B971F266}" srcOrd="1" destOrd="0" presId="urn:microsoft.com/office/officeart/2005/8/layout/chart3"/>
    <dgm:cxn modelId="{0D449A4C-FD82-45F2-AF56-3C7056411AC1}" type="presParOf" srcId="{E883026F-F455-4255-991C-3A2EADE8FF15}" destId="{4581F896-A06B-42F7-A63F-ACD2D4FEFC28}" srcOrd="2" destOrd="0" presId="urn:microsoft.com/office/officeart/2005/8/layout/chart3"/>
    <dgm:cxn modelId="{9C9C17AB-316C-42A2-AB9C-A567498671B6}" type="presParOf" srcId="{E883026F-F455-4255-991C-3A2EADE8FF15}" destId="{73C2025F-0483-43DF-9509-2BDC898662CB}" srcOrd="3" destOrd="0" presId="urn:microsoft.com/office/officeart/2005/8/layout/chart3"/>
    <dgm:cxn modelId="{21CB281F-7F44-42EC-ACCC-84D9B4BD3AFB}" type="presParOf" srcId="{E883026F-F455-4255-991C-3A2EADE8FF15}" destId="{943AED79-0B06-4324-9851-CEC156946A7A}" srcOrd="4" destOrd="0" presId="urn:microsoft.com/office/officeart/2005/8/layout/chart3"/>
    <dgm:cxn modelId="{D68782C2-DC41-491E-90AB-2D194A893B23}" type="presParOf" srcId="{E883026F-F455-4255-991C-3A2EADE8FF15}" destId="{9FB6269B-C056-4E63-A208-190AC3E36451}"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44F88-3DED-4D2B-8D36-02B16F6821F0}" type="doc">
      <dgm:prSet loTypeId="urn:microsoft.com/office/officeart/2005/8/layout/chart3" loCatId="relationship" qsTypeId="urn:microsoft.com/office/officeart/2005/8/quickstyle/simple1" qsCatId="simple" csTypeId="urn:microsoft.com/office/officeart/2005/8/colors/accent1_2" csCatId="accent1" phldr="1"/>
      <dgm:spPr/>
    </dgm:pt>
    <dgm:pt modelId="{C2CEE73F-3910-4CDC-B319-6259C4AFD4E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lumMod val="50000"/>
                </a:schemeClr>
              </a:solidFill>
            </a:rPr>
            <a:t>Region</a:t>
          </a:r>
        </a:p>
      </dgm:t>
    </dgm:pt>
    <dgm:pt modelId="{811DB4FD-6523-4010-9734-3520168616F9}" type="parTrans" cxnId="{D3DB0FD4-F665-430D-BC03-4D1993534CC4}">
      <dgm:prSet/>
      <dgm:spPr/>
      <dgm:t>
        <a:bodyPr/>
        <a:lstStyle/>
        <a:p>
          <a:endParaRPr lang="en-US"/>
        </a:p>
      </dgm:t>
    </dgm:pt>
    <dgm:pt modelId="{179CE587-DB43-4BAD-81A2-468A45CD0605}" type="sibTrans" cxnId="{D3DB0FD4-F665-430D-BC03-4D1993534CC4}">
      <dgm:prSet/>
      <dgm:spPr/>
      <dgm:t>
        <a:bodyPr/>
        <a:lstStyle/>
        <a:p>
          <a:endParaRPr lang="en-US"/>
        </a:p>
      </dgm:t>
    </dgm:pt>
    <dgm:pt modelId="{4EEE8A32-347F-4990-9D25-70D9190F57F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a:t>Applicant</a:t>
          </a:r>
        </a:p>
      </dgm:t>
    </dgm:pt>
    <dgm:pt modelId="{B3943AFB-5659-418D-934F-068B66B7A645}" type="parTrans" cxnId="{10F20C38-8082-46F7-B76C-2E1F8114F270}">
      <dgm:prSet/>
      <dgm:spPr/>
      <dgm:t>
        <a:bodyPr/>
        <a:lstStyle/>
        <a:p>
          <a:endParaRPr lang="en-US"/>
        </a:p>
      </dgm:t>
    </dgm:pt>
    <dgm:pt modelId="{4B594C05-019B-440F-8F06-EF6D66BE2C92}" type="sibTrans" cxnId="{10F20C38-8082-46F7-B76C-2E1F8114F270}">
      <dgm:prSet/>
      <dgm:spPr/>
      <dgm:t>
        <a:bodyPr/>
        <a:lstStyle/>
        <a:p>
          <a:endParaRPr lang="en-US"/>
        </a:p>
      </dgm:t>
    </dgm:pt>
    <dgm:pt modelId="{CEE45D1E-8988-4968-B3B2-479152A8F868}">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kern="1200" dirty="0">
              <a:solidFill>
                <a:schemeClr val="bg1">
                  <a:lumMod val="50000"/>
                </a:schemeClr>
              </a:solidFill>
              <a:latin typeface="+mn-lt"/>
              <a:ea typeface="+mn-ea"/>
              <a:cs typeface="+mn-cs"/>
            </a:rPr>
            <a:t>Project</a:t>
          </a:r>
        </a:p>
      </dgm:t>
    </dgm:pt>
    <dgm:pt modelId="{3CA245C3-8C44-4686-BEAD-28323E2B61E2}" type="parTrans" cxnId="{592099D6-3276-4D21-9F04-BA50A6E99912}">
      <dgm:prSet/>
      <dgm:spPr/>
      <dgm:t>
        <a:bodyPr/>
        <a:lstStyle/>
        <a:p>
          <a:endParaRPr lang="en-US"/>
        </a:p>
      </dgm:t>
    </dgm:pt>
    <dgm:pt modelId="{E043DB48-C04E-4B81-A10C-2F420B0CAE6A}" type="sibTrans" cxnId="{592099D6-3276-4D21-9F04-BA50A6E99912}">
      <dgm:prSet/>
      <dgm:spPr/>
      <dgm:t>
        <a:bodyPr/>
        <a:lstStyle/>
        <a:p>
          <a:endParaRPr lang="en-US"/>
        </a:p>
      </dgm:t>
    </dgm:pt>
    <dgm:pt modelId="{E883026F-F455-4255-991C-3A2EADE8FF15}" type="pres">
      <dgm:prSet presAssocID="{59044F88-3DED-4D2B-8D36-02B16F6821F0}" presName="compositeShape" presStyleCnt="0">
        <dgm:presLayoutVars>
          <dgm:chMax val="7"/>
          <dgm:dir/>
          <dgm:resizeHandles val="exact"/>
        </dgm:presLayoutVars>
      </dgm:prSet>
      <dgm:spPr/>
    </dgm:pt>
    <dgm:pt modelId="{EB2E90CC-A16D-4579-99E2-5D124388A3F5}" type="pres">
      <dgm:prSet presAssocID="{59044F88-3DED-4D2B-8D36-02B16F6821F0}" presName="wedge1" presStyleLbl="node1" presStyleIdx="0" presStyleCnt="3" custLinFactNeighborX="-4940" custLinFactNeighborY="3075"/>
      <dgm:spPr/>
    </dgm:pt>
    <dgm:pt modelId="{C45B30B3-1990-4509-9E4B-1311B971F266}" type="pres">
      <dgm:prSet presAssocID="{59044F88-3DED-4D2B-8D36-02B16F6821F0}" presName="wedge1Tx" presStyleLbl="node1" presStyleIdx="0" presStyleCnt="3">
        <dgm:presLayoutVars>
          <dgm:chMax val="0"/>
          <dgm:chPref val="0"/>
          <dgm:bulletEnabled val="1"/>
        </dgm:presLayoutVars>
      </dgm:prSet>
      <dgm:spPr/>
    </dgm:pt>
    <dgm:pt modelId="{4581F896-A06B-42F7-A63F-ACD2D4FEFC28}" type="pres">
      <dgm:prSet presAssocID="{59044F88-3DED-4D2B-8D36-02B16F6821F0}" presName="wedge2" presStyleLbl="node1" presStyleIdx="1" presStyleCnt="3" custLinFactNeighborX="881" custLinFactNeighborY="5480"/>
      <dgm:spPr/>
    </dgm:pt>
    <dgm:pt modelId="{73C2025F-0483-43DF-9509-2BDC898662CB}" type="pres">
      <dgm:prSet presAssocID="{59044F88-3DED-4D2B-8D36-02B16F6821F0}" presName="wedge2Tx" presStyleLbl="node1" presStyleIdx="1" presStyleCnt="3">
        <dgm:presLayoutVars>
          <dgm:chMax val="0"/>
          <dgm:chPref val="0"/>
          <dgm:bulletEnabled val="1"/>
        </dgm:presLayoutVars>
      </dgm:prSet>
      <dgm:spPr/>
    </dgm:pt>
    <dgm:pt modelId="{943AED79-0B06-4324-9851-CEC156946A7A}" type="pres">
      <dgm:prSet presAssocID="{59044F88-3DED-4D2B-8D36-02B16F6821F0}" presName="wedge3" presStyleLbl="node1" presStyleIdx="2" presStyleCnt="3"/>
      <dgm:spPr/>
    </dgm:pt>
    <dgm:pt modelId="{9FB6269B-C056-4E63-A208-190AC3E36451}" type="pres">
      <dgm:prSet presAssocID="{59044F88-3DED-4D2B-8D36-02B16F6821F0}" presName="wedge3Tx" presStyleLbl="node1" presStyleIdx="2" presStyleCnt="3">
        <dgm:presLayoutVars>
          <dgm:chMax val="0"/>
          <dgm:chPref val="0"/>
          <dgm:bulletEnabled val="1"/>
        </dgm:presLayoutVars>
      </dgm:prSet>
      <dgm:spPr/>
    </dgm:pt>
  </dgm:ptLst>
  <dgm:cxnLst>
    <dgm:cxn modelId="{3732F836-A8CF-4D2F-8299-57654D0B94C2}" type="presOf" srcId="{CEE45D1E-8988-4968-B3B2-479152A8F868}" destId="{943AED79-0B06-4324-9851-CEC156946A7A}" srcOrd="0" destOrd="0" presId="urn:microsoft.com/office/officeart/2005/8/layout/chart3"/>
    <dgm:cxn modelId="{10F20C38-8082-46F7-B76C-2E1F8114F270}" srcId="{59044F88-3DED-4D2B-8D36-02B16F6821F0}" destId="{4EEE8A32-347F-4990-9D25-70D9190F57F0}" srcOrd="1" destOrd="0" parTransId="{B3943AFB-5659-418D-934F-068B66B7A645}" sibTransId="{4B594C05-019B-440F-8F06-EF6D66BE2C92}"/>
    <dgm:cxn modelId="{7D0CC63A-55E9-4FAB-9BC6-8209ED3CB3E9}" type="presOf" srcId="{4EEE8A32-347F-4990-9D25-70D9190F57F0}" destId="{73C2025F-0483-43DF-9509-2BDC898662CB}" srcOrd="1" destOrd="0" presId="urn:microsoft.com/office/officeart/2005/8/layout/chart3"/>
    <dgm:cxn modelId="{1691094E-0494-4CF3-BD8D-DF3F19B4A109}" type="presOf" srcId="{4EEE8A32-347F-4990-9D25-70D9190F57F0}" destId="{4581F896-A06B-42F7-A63F-ACD2D4FEFC28}" srcOrd="0" destOrd="0" presId="urn:microsoft.com/office/officeart/2005/8/layout/chart3"/>
    <dgm:cxn modelId="{0F27B89D-C1F8-48DC-B614-8F96D4D41036}" type="presOf" srcId="{C2CEE73F-3910-4CDC-B319-6259C4AFD4E7}" destId="{C45B30B3-1990-4509-9E4B-1311B971F266}" srcOrd="1" destOrd="0" presId="urn:microsoft.com/office/officeart/2005/8/layout/chart3"/>
    <dgm:cxn modelId="{AE5F30B8-ABE2-44E1-9FC2-22823FBD753C}" type="presOf" srcId="{CEE45D1E-8988-4968-B3B2-479152A8F868}" destId="{9FB6269B-C056-4E63-A208-190AC3E36451}" srcOrd="1" destOrd="0" presId="urn:microsoft.com/office/officeart/2005/8/layout/chart3"/>
    <dgm:cxn modelId="{D3DB0FD4-F665-430D-BC03-4D1993534CC4}" srcId="{59044F88-3DED-4D2B-8D36-02B16F6821F0}" destId="{C2CEE73F-3910-4CDC-B319-6259C4AFD4E7}" srcOrd="0" destOrd="0" parTransId="{811DB4FD-6523-4010-9734-3520168616F9}" sibTransId="{179CE587-DB43-4BAD-81A2-468A45CD0605}"/>
    <dgm:cxn modelId="{E8D951D6-4D7D-47CA-999E-5BAA724C1937}" type="presOf" srcId="{C2CEE73F-3910-4CDC-B319-6259C4AFD4E7}" destId="{EB2E90CC-A16D-4579-99E2-5D124388A3F5}" srcOrd="0" destOrd="0" presId="urn:microsoft.com/office/officeart/2005/8/layout/chart3"/>
    <dgm:cxn modelId="{592099D6-3276-4D21-9F04-BA50A6E99912}" srcId="{59044F88-3DED-4D2B-8D36-02B16F6821F0}" destId="{CEE45D1E-8988-4968-B3B2-479152A8F868}" srcOrd="2" destOrd="0" parTransId="{3CA245C3-8C44-4686-BEAD-28323E2B61E2}" sibTransId="{E043DB48-C04E-4B81-A10C-2F420B0CAE6A}"/>
    <dgm:cxn modelId="{793F45E0-869E-4B21-BD6C-FB3B143DE673}" type="presOf" srcId="{59044F88-3DED-4D2B-8D36-02B16F6821F0}" destId="{E883026F-F455-4255-991C-3A2EADE8FF15}" srcOrd="0" destOrd="0" presId="urn:microsoft.com/office/officeart/2005/8/layout/chart3"/>
    <dgm:cxn modelId="{6BAF2336-6A9A-43F6-8857-D748F8810A20}" type="presParOf" srcId="{E883026F-F455-4255-991C-3A2EADE8FF15}" destId="{EB2E90CC-A16D-4579-99E2-5D124388A3F5}" srcOrd="0" destOrd="0" presId="urn:microsoft.com/office/officeart/2005/8/layout/chart3"/>
    <dgm:cxn modelId="{EB810ACB-7AA3-4405-A0D6-AB670913C88A}" type="presParOf" srcId="{E883026F-F455-4255-991C-3A2EADE8FF15}" destId="{C45B30B3-1990-4509-9E4B-1311B971F266}" srcOrd="1" destOrd="0" presId="urn:microsoft.com/office/officeart/2005/8/layout/chart3"/>
    <dgm:cxn modelId="{0D449A4C-FD82-45F2-AF56-3C7056411AC1}" type="presParOf" srcId="{E883026F-F455-4255-991C-3A2EADE8FF15}" destId="{4581F896-A06B-42F7-A63F-ACD2D4FEFC28}" srcOrd="2" destOrd="0" presId="urn:microsoft.com/office/officeart/2005/8/layout/chart3"/>
    <dgm:cxn modelId="{9C9C17AB-316C-42A2-AB9C-A567498671B6}" type="presParOf" srcId="{E883026F-F455-4255-991C-3A2EADE8FF15}" destId="{73C2025F-0483-43DF-9509-2BDC898662CB}" srcOrd="3" destOrd="0" presId="urn:microsoft.com/office/officeart/2005/8/layout/chart3"/>
    <dgm:cxn modelId="{21CB281F-7F44-42EC-ACCC-84D9B4BD3AFB}" type="presParOf" srcId="{E883026F-F455-4255-991C-3A2EADE8FF15}" destId="{943AED79-0B06-4324-9851-CEC156946A7A}" srcOrd="4" destOrd="0" presId="urn:microsoft.com/office/officeart/2005/8/layout/chart3"/>
    <dgm:cxn modelId="{D68782C2-DC41-491E-90AB-2D194A893B23}" type="presParOf" srcId="{E883026F-F455-4255-991C-3A2EADE8FF15}" destId="{9FB6269B-C056-4E63-A208-190AC3E36451}"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44F88-3DED-4D2B-8D36-02B16F6821F0}" type="doc">
      <dgm:prSet loTypeId="urn:microsoft.com/office/officeart/2005/8/layout/chart3" loCatId="relationship" qsTypeId="urn:microsoft.com/office/officeart/2005/8/quickstyle/simple1" qsCatId="simple" csTypeId="urn:microsoft.com/office/officeart/2005/8/colors/accent1_2" csCatId="accent1" phldr="1"/>
      <dgm:spPr/>
    </dgm:pt>
    <dgm:pt modelId="{C2CEE73F-3910-4CDC-B319-6259C4AFD4E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a:solidFill>
                <a:schemeClr val="bg1"/>
              </a:solidFill>
            </a:rPr>
            <a:t>Region</a:t>
          </a:r>
        </a:p>
      </dgm:t>
    </dgm:pt>
    <dgm:pt modelId="{811DB4FD-6523-4010-9734-3520168616F9}" type="parTrans" cxnId="{D3DB0FD4-F665-430D-BC03-4D1993534CC4}">
      <dgm:prSet/>
      <dgm:spPr/>
      <dgm:t>
        <a:bodyPr/>
        <a:lstStyle/>
        <a:p>
          <a:endParaRPr lang="en-US"/>
        </a:p>
      </dgm:t>
    </dgm:pt>
    <dgm:pt modelId="{179CE587-DB43-4BAD-81A2-468A45CD0605}" type="sibTrans" cxnId="{D3DB0FD4-F665-430D-BC03-4D1993534CC4}">
      <dgm:prSet/>
      <dgm:spPr/>
      <dgm:t>
        <a:bodyPr/>
        <a:lstStyle/>
        <a:p>
          <a:endParaRPr lang="en-US"/>
        </a:p>
      </dgm:t>
    </dgm:pt>
    <dgm:pt modelId="{4EEE8A32-347F-4990-9D25-70D9190F57F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0" dirty="0">
              <a:solidFill>
                <a:schemeClr val="bg1">
                  <a:lumMod val="50000"/>
                </a:schemeClr>
              </a:solidFill>
            </a:rPr>
            <a:t>Applicant</a:t>
          </a:r>
        </a:p>
      </dgm:t>
    </dgm:pt>
    <dgm:pt modelId="{B3943AFB-5659-418D-934F-068B66B7A645}" type="parTrans" cxnId="{10F20C38-8082-46F7-B76C-2E1F8114F270}">
      <dgm:prSet/>
      <dgm:spPr/>
      <dgm:t>
        <a:bodyPr/>
        <a:lstStyle/>
        <a:p>
          <a:endParaRPr lang="en-US"/>
        </a:p>
      </dgm:t>
    </dgm:pt>
    <dgm:pt modelId="{4B594C05-019B-440F-8F06-EF6D66BE2C92}" type="sibTrans" cxnId="{10F20C38-8082-46F7-B76C-2E1F8114F270}">
      <dgm:prSet/>
      <dgm:spPr/>
      <dgm:t>
        <a:bodyPr/>
        <a:lstStyle/>
        <a:p>
          <a:endParaRPr lang="en-US"/>
        </a:p>
      </dgm:t>
    </dgm:pt>
    <dgm:pt modelId="{CEE45D1E-8988-4968-B3B2-479152A8F868}">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kern="1200" dirty="0">
              <a:solidFill>
                <a:schemeClr val="bg1">
                  <a:lumMod val="50000"/>
                </a:schemeClr>
              </a:solidFill>
              <a:latin typeface="+mn-lt"/>
              <a:ea typeface="+mn-ea"/>
              <a:cs typeface="+mn-cs"/>
            </a:rPr>
            <a:t>Project</a:t>
          </a:r>
        </a:p>
      </dgm:t>
    </dgm:pt>
    <dgm:pt modelId="{3CA245C3-8C44-4686-BEAD-28323E2B61E2}" type="parTrans" cxnId="{592099D6-3276-4D21-9F04-BA50A6E99912}">
      <dgm:prSet/>
      <dgm:spPr/>
      <dgm:t>
        <a:bodyPr/>
        <a:lstStyle/>
        <a:p>
          <a:endParaRPr lang="en-US"/>
        </a:p>
      </dgm:t>
    </dgm:pt>
    <dgm:pt modelId="{E043DB48-C04E-4B81-A10C-2F420B0CAE6A}" type="sibTrans" cxnId="{592099D6-3276-4D21-9F04-BA50A6E99912}">
      <dgm:prSet/>
      <dgm:spPr/>
      <dgm:t>
        <a:bodyPr/>
        <a:lstStyle/>
        <a:p>
          <a:endParaRPr lang="en-US"/>
        </a:p>
      </dgm:t>
    </dgm:pt>
    <dgm:pt modelId="{E883026F-F455-4255-991C-3A2EADE8FF15}" type="pres">
      <dgm:prSet presAssocID="{59044F88-3DED-4D2B-8D36-02B16F6821F0}" presName="compositeShape" presStyleCnt="0">
        <dgm:presLayoutVars>
          <dgm:chMax val="7"/>
          <dgm:dir/>
          <dgm:resizeHandles val="exact"/>
        </dgm:presLayoutVars>
      </dgm:prSet>
      <dgm:spPr/>
    </dgm:pt>
    <dgm:pt modelId="{EB2E90CC-A16D-4579-99E2-5D124388A3F5}" type="pres">
      <dgm:prSet presAssocID="{59044F88-3DED-4D2B-8D36-02B16F6821F0}" presName="wedge1" presStyleLbl="node1" presStyleIdx="0" presStyleCnt="3" custLinFactNeighborX="-94" custLinFactNeighborY="-516"/>
      <dgm:spPr/>
    </dgm:pt>
    <dgm:pt modelId="{C45B30B3-1990-4509-9E4B-1311B971F266}" type="pres">
      <dgm:prSet presAssocID="{59044F88-3DED-4D2B-8D36-02B16F6821F0}" presName="wedge1Tx" presStyleLbl="node1" presStyleIdx="0" presStyleCnt="3">
        <dgm:presLayoutVars>
          <dgm:chMax val="0"/>
          <dgm:chPref val="0"/>
          <dgm:bulletEnabled val="1"/>
        </dgm:presLayoutVars>
      </dgm:prSet>
      <dgm:spPr/>
    </dgm:pt>
    <dgm:pt modelId="{4581F896-A06B-42F7-A63F-ACD2D4FEFC28}" type="pres">
      <dgm:prSet presAssocID="{59044F88-3DED-4D2B-8D36-02B16F6821F0}" presName="wedge2" presStyleLbl="node1" presStyleIdx="1" presStyleCnt="3"/>
      <dgm:spPr/>
    </dgm:pt>
    <dgm:pt modelId="{73C2025F-0483-43DF-9509-2BDC898662CB}" type="pres">
      <dgm:prSet presAssocID="{59044F88-3DED-4D2B-8D36-02B16F6821F0}" presName="wedge2Tx" presStyleLbl="node1" presStyleIdx="1" presStyleCnt="3">
        <dgm:presLayoutVars>
          <dgm:chMax val="0"/>
          <dgm:chPref val="0"/>
          <dgm:bulletEnabled val="1"/>
        </dgm:presLayoutVars>
      </dgm:prSet>
      <dgm:spPr/>
    </dgm:pt>
    <dgm:pt modelId="{943AED79-0B06-4324-9851-CEC156946A7A}" type="pres">
      <dgm:prSet presAssocID="{59044F88-3DED-4D2B-8D36-02B16F6821F0}" presName="wedge3" presStyleLbl="node1" presStyleIdx="2" presStyleCnt="3"/>
      <dgm:spPr/>
    </dgm:pt>
    <dgm:pt modelId="{9FB6269B-C056-4E63-A208-190AC3E36451}" type="pres">
      <dgm:prSet presAssocID="{59044F88-3DED-4D2B-8D36-02B16F6821F0}" presName="wedge3Tx" presStyleLbl="node1" presStyleIdx="2" presStyleCnt="3">
        <dgm:presLayoutVars>
          <dgm:chMax val="0"/>
          <dgm:chPref val="0"/>
          <dgm:bulletEnabled val="1"/>
        </dgm:presLayoutVars>
      </dgm:prSet>
      <dgm:spPr/>
    </dgm:pt>
  </dgm:ptLst>
  <dgm:cxnLst>
    <dgm:cxn modelId="{3732F836-A8CF-4D2F-8299-57654D0B94C2}" type="presOf" srcId="{CEE45D1E-8988-4968-B3B2-479152A8F868}" destId="{943AED79-0B06-4324-9851-CEC156946A7A}" srcOrd="0" destOrd="0" presId="urn:microsoft.com/office/officeart/2005/8/layout/chart3"/>
    <dgm:cxn modelId="{10F20C38-8082-46F7-B76C-2E1F8114F270}" srcId="{59044F88-3DED-4D2B-8D36-02B16F6821F0}" destId="{4EEE8A32-347F-4990-9D25-70D9190F57F0}" srcOrd="1" destOrd="0" parTransId="{B3943AFB-5659-418D-934F-068B66B7A645}" sibTransId="{4B594C05-019B-440F-8F06-EF6D66BE2C92}"/>
    <dgm:cxn modelId="{7D0CC63A-55E9-4FAB-9BC6-8209ED3CB3E9}" type="presOf" srcId="{4EEE8A32-347F-4990-9D25-70D9190F57F0}" destId="{73C2025F-0483-43DF-9509-2BDC898662CB}" srcOrd="1" destOrd="0" presId="urn:microsoft.com/office/officeart/2005/8/layout/chart3"/>
    <dgm:cxn modelId="{1691094E-0494-4CF3-BD8D-DF3F19B4A109}" type="presOf" srcId="{4EEE8A32-347F-4990-9D25-70D9190F57F0}" destId="{4581F896-A06B-42F7-A63F-ACD2D4FEFC28}" srcOrd="0" destOrd="0" presId="urn:microsoft.com/office/officeart/2005/8/layout/chart3"/>
    <dgm:cxn modelId="{0F27B89D-C1F8-48DC-B614-8F96D4D41036}" type="presOf" srcId="{C2CEE73F-3910-4CDC-B319-6259C4AFD4E7}" destId="{C45B30B3-1990-4509-9E4B-1311B971F266}" srcOrd="1" destOrd="0" presId="urn:microsoft.com/office/officeart/2005/8/layout/chart3"/>
    <dgm:cxn modelId="{AE5F30B8-ABE2-44E1-9FC2-22823FBD753C}" type="presOf" srcId="{CEE45D1E-8988-4968-B3B2-479152A8F868}" destId="{9FB6269B-C056-4E63-A208-190AC3E36451}" srcOrd="1" destOrd="0" presId="urn:microsoft.com/office/officeart/2005/8/layout/chart3"/>
    <dgm:cxn modelId="{D3DB0FD4-F665-430D-BC03-4D1993534CC4}" srcId="{59044F88-3DED-4D2B-8D36-02B16F6821F0}" destId="{C2CEE73F-3910-4CDC-B319-6259C4AFD4E7}" srcOrd="0" destOrd="0" parTransId="{811DB4FD-6523-4010-9734-3520168616F9}" sibTransId="{179CE587-DB43-4BAD-81A2-468A45CD0605}"/>
    <dgm:cxn modelId="{E8D951D6-4D7D-47CA-999E-5BAA724C1937}" type="presOf" srcId="{C2CEE73F-3910-4CDC-B319-6259C4AFD4E7}" destId="{EB2E90CC-A16D-4579-99E2-5D124388A3F5}" srcOrd="0" destOrd="0" presId="urn:microsoft.com/office/officeart/2005/8/layout/chart3"/>
    <dgm:cxn modelId="{592099D6-3276-4D21-9F04-BA50A6E99912}" srcId="{59044F88-3DED-4D2B-8D36-02B16F6821F0}" destId="{CEE45D1E-8988-4968-B3B2-479152A8F868}" srcOrd="2" destOrd="0" parTransId="{3CA245C3-8C44-4686-BEAD-28323E2B61E2}" sibTransId="{E043DB48-C04E-4B81-A10C-2F420B0CAE6A}"/>
    <dgm:cxn modelId="{793F45E0-869E-4B21-BD6C-FB3B143DE673}" type="presOf" srcId="{59044F88-3DED-4D2B-8D36-02B16F6821F0}" destId="{E883026F-F455-4255-991C-3A2EADE8FF15}" srcOrd="0" destOrd="0" presId="urn:microsoft.com/office/officeart/2005/8/layout/chart3"/>
    <dgm:cxn modelId="{6BAF2336-6A9A-43F6-8857-D748F8810A20}" type="presParOf" srcId="{E883026F-F455-4255-991C-3A2EADE8FF15}" destId="{EB2E90CC-A16D-4579-99E2-5D124388A3F5}" srcOrd="0" destOrd="0" presId="urn:microsoft.com/office/officeart/2005/8/layout/chart3"/>
    <dgm:cxn modelId="{EB810ACB-7AA3-4405-A0D6-AB670913C88A}" type="presParOf" srcId="{E883026F-F455-4255-991C-3A2EADE8FF15}" destId="{C45B30B3-1990-4509-9E4B-1311B971F266}" srcOrd="1" destOrd="0" presId="urn:microsoft.com/office/officeart/2005/8/layout/chart3"/>
    <dgm:cxn modelId="{0D449A4C-FD82-45F2-AF56-3C7056411AC1}" type="presParOf" srcId="{E883026F-F455-4255-991C-3A2EADE8FF15}" destId="{4581F896-A06B-42F7-A63F-ACD2D4FEFC28}" srcOrd="2" destOrd="0" presId="urn:microsoft.com/office/officeart/2005/8/layout/chart3"/>
    <dgm:cxn modelId="{9C9C17AB-316C-42A2-AB9C-A567498671B6}" type="presParOf" srcId="{E883026F-F455-4255-991C-3A2EADE8FF15}" destId="{73C2025F-0483-43DF-9509-2BDC898662CB}" srcOrd="3" destOrd="0" presId="urn:microsoft.com/office/officeart/2005/8/layout/chart3"/>
    <dgm:cxn modelId="{21CB281F-7F44-42EC-ACCC-84D9B4BD3AFB}" type="presParOf" srcId="{E883026F-F455-4255-991C-3A2EADE8FF15}" destId="{943AED79-0B06-4324-9851-CEC156946A7A}" srcOrd="4" destOrd="0" presId="urn:microsoft.com/office/officeart/2005/8/layout/chart3"/>
    <dgm:cxn modelId="{D68782C2-DC41-491E-90AB-2D194A893B23}" type="presParOf" srcId="{E883026F-F455-4255-991C-3A2EADE8FF15}" destId="{9FB6269B-C056-4E63-A208-190AC3E36451}"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044F88-3DED-4D2B-8D36-02B16F6821F0}" type="doc">
      <dgm:prSet loTypeId="urn:microsoft.com/office/officeart/2005/8/layout/chart3" loCatId="relationship" qsTypeId="urn:microsoft.com/office/officeart/2005/8/quickstyle/simple1" qsCatId="simple" csTypeId="urn:microsoft.com/office/officeart/2005/8/colors/accent1_2" csCatId="accent1" phldr="1"/>
      <dgm:spPr/>
    </dgm:pt>
    <dgm:pt modelId="{C2CEE73F-3910-4CDC-B319-6259C4AFD4E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lumMod val="50000"/>
                </a:schemeClr>
              </a:solidFill>
            </a:rPr>
            <a:t>Region</a:t>
          </a:r>
        </a:p>
      </dgm:t>
    </dgm:pt>
    <dgm:pt modelId="{811DB4FD-6523-4010-9734-3520168616F9}" type="parTrans" cxnId="{D3DB0FD4-F665-430D-BC03-4D1993534CC4}">
      <dgm:prSet/>
      <dgm:spPr/>
      <dgm:t>
        <a:bodyPr/>
        <a:lstStyle/>
        <a:p>
          <a:endParaRPr lang="en-US"/>
        </a:p>
      </dgm:t>
    </dgm:pt>
    <dgm:pt modelId="{179CE587-DB43-4BAD-81A2-468A45CD0605}" type="sibTrans" cxnId="{D3DB0FD4-F665-430D-BC03-4D1993534CC4}">
      <dgm:prSet/>
      <dgm:spPr/>
      <dgm:t>
        <a:bodyPr/>
        <a:lstStyle/>
        <a:p>
          <a:endParaRPr lang="en-US"/>
        </a:p>
      </dgm:t>
    </dgm:pt>
    <dgm:pt modelId="{4EEE8A32-347F-4990-9D25-70D9190F57F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0" dirty="0">
              <a:solidFill>
                <a:schemeClr val="bg1">
                  <a:lumMod val="50000"/>
                </a:schemeClr>
              </a:solidFill>
            </a:rPr>
            <a:t>Applicant</a:t>
          </a:r>
        </a:p>
      </dgm:t>
    </dgm:pt>
    <dgm:pt modelId="{B3943AFB-5659-418D-934F-068B66B7A645}" type="parTrans" cxnId="{10F20C38-8082-46F7-B76C-2E1F8114F270}">
      <dgm:prSet/>
      <dgm:spPr/>
      <dgm:t>
        <a:bodyPr/>
        <a:lstStyle/>
        <a:p>
          <a:endParaRPr lang="en-US"/>
        </a:p>
      </dgm:t>
    </dgm:pt>
    <dgm:pt modelId="{4B594C05-019B-440F-8F06-EF6D66BE2C92}" type="sibTrans" cxnId="{10F20C38-8082-46F7-B76C-2E1F8114F270}">
      <dgm:prSet/>
      <dgm:spPr/>
      <dgm:t>
        <a:bodyPr/>
        <a:lstStyle/>
        <a:p>
          <a:endParaRPr lang="en-US"/>
        </a:p>
      </dgm:t>
    </dgm:pt>
    <dgm:pt modelId="{CEE45D1E-8988-4968-B3B2-479152A8F868}">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500" b="1" kern="1200" dirty="0">
              <a:solidFill>
                <a:schemeClr val="bg1"/>
              </a:solidFill>
              <a:latin typeface="+mn-lt"/>
              <a:ea typeface="+mn-ea"/>
              <a:cs typeface="+mn-cs"/>
            </a:rPr>
            <a:t>Project</a:t>
          </a:r>
        </a:p>
      </dgm:t>
    </dgm:pt>
    <dgm:pt modelId="{3CA245C3-8C44-4686-BEAD-28323E2B61E2}" type="parTrans" cxnId="{592099D6-3276-4D21-9F04-BA50A6E99912}">
      <dgm:prSet/>
      <dgm:spPr/>
      <dgm:t>
        <a:bodyPr/>
        <a:lstStyle/>
        <a:p>
          <a:endParaRPr lang="en-US"/>
        </a:p>
      </dgm:t>
    </dgm:pt>
    <dgm:pt modelId="{E043DB48-C04E-4B81-A10C-2F420B0CAE6A}" type="sibTrans" cxnId="{592099D6-3276-4D21-9F04-BA50A6E99912}">
      <dgm:prSet/>
      <dgm:spPr/>
      <dgm:t>
        <a:bodyPr/>
        <a:lstStyle/>
        <a:p>
          <a:endParaRPr lang="en-US"/>
        </a:p>
      </dgm:t>
    </dgm:pt>
    <dgm:pt modelId="{E883026F-F455-4255-991C-3A2EADE8FF15}" type="pres">
      <dgm:prSet presAssocID="{59044F88-3DED-4D2B-8D36-02B16F6821F0}" presName="compositeShape" presStyleCnt="0">
        <dgm:presLayoutVars>
          <dgm:chMax val="7"/>
          <dgm:dir/>
          <dgm:resizeHandles val="exact"/>
        </dgm:presLayoutVars>
      </dgm:prSet>
      <dgm:spPr/>
    </dgm:pt>
    <dgm:pt modelId="{EB2E90CC-A16D-4579-99E2-5D124388A3F5}" type="pres">
      <dgm:prSet presAssocID="{59044F88-3DED-4D2B-8D36-02B16F6821F0}" presName="wedge1" presStyleLbl="node1" presStyleIdx="0" presStyleCnt="3" custLinFactNeighborX="-4940" custLinFactNeighborY="3075"/>
      <dgm:spPr/>
    </dgm:pt>
    <dgm:pt modelId="{C45B30B3-1990-4509-9E4B-1311B971F266}" type="pres">
      <dgm:prSet presAssocID="{59044F88-3DED-4D2B-8D36-02B16F6821F0}" presName="wedge1Tx" presStyleLbl="node1" presStyleIdx="0" presStyleCnt="3">
        <dgm:presLayoutVars>
          <dgm:chMax val="0"/>
          <dgm:chPref val="0"/>
          <dgm:bulletEnabled val="1"/>
        </dgm:presLayoutVars>
      </dgm:prSet>
      <dgm:spPr/>
    </dgm:pt>
    <dgm:pt modelId="{4581F896-A06B-42F7-A63F-ACD2D4FEFC28}" type="pres">
      <dgm:prSet presAssocID="{59044F88-3DED-4D2B-8D36-02B16F6821F0}" presName="wedge2" presStyleLbl="node1" presStyleIdx="1" presStyleCnt="3"/>
      <dgm:spPr/>
    </dgm:pt>
    <dgm:pt modelId="{73C2025F-0483-43DF-9509-2BDC898662CB}" type="pres">
      <dgm:prSet presAssocID="{59044F88-3DED-4D2B-8D36-02B16F6821F0}" presName="wedge2Tx" presStyleLbl="node1" presStyleIdx="1" presStyleCnt="3">
        <dgm:presLayoutVars>
          <dgm:chMax val="0"/>
          <dgm:chPref val="0"/>
          <dgm:bulletEnabled val="1"/>
        </dgm:presLayoutVars>
      </dgm:prSet>
      <dgm:spPr/>
    </dgm:pt>
    <dgm:pt modelId="{943AED79-0B06-4324-9851-CEC156946A7A}" type="pres">
      <dgm:prSet presAssocID="{59044F88-3DED-4D2B-8D36-02B16F6821F0}" presName="wedge3" presStyleLbl="node1" presStyleIdx="2" presStyleCnt="3" custLinFactNeighborX="-4178" custLinFactNeighborY="-3084"/>
      <dgm:spPr/>
    </dgm:pt>
    <dgm:pt modelId="{9FB6269B-C056-4E63-A208-190AC3E36451}" type="pres">
      <dgm:prSet presAssocID="{59044F88-3DED-4D2B-8D36-02B16F6821F0}" presName="wedge3Tx" presStyleLbl="node1" presStyleIdx="2" presStyleCnt="3">
        <dgm:presLayoutVars>
          <dgm:chMax val="0"/>
          <dgm:chPref val="0"/>
          <dgm:bulletEnabled val="1"/>
        </dgm:presLayoutVars>
      </dgm:prSet>
      <dgm:spPr/>
    </dgm:pt>
  </dgm:ptLst>
  <dgm:cxnLst>
    <dgm:cxn modelId="{3732F836-A8CF-4D2F-8299-57654D0B94C2}" type="presOf" srcId="{CEE45D1E-8988-4968-B3B2-479152A8F868}" destId="{943AED79-0B06-4324-9851-CEC156946A7A}" srcOrd="0" destOrd="0" presId="urn:microsoft.com/office/officeart/2005/8/layout/chart3"/>
    <dgm:cxn modelId="{10F20C38-8082-46F7-B76C-2E1F8114F270}" srcId="{59044F88-3DED-4D2B-8D36-02B16F6821F0}" destId="{4EEE8A32-347F-4990-9D25-70D9190F57F0}" srcOrd="1" destOrd="0" parTransId="{B3943AFB-5659-418D-934F-068B66B7A645}" sibTransId="{4B594C05-019B-440F-8F06-EF6D66BE2C92}"/>
    <dgm:cxn modelId="{7D0CC63A-55E9-4FAB-9BC6-8209ED3CB3E9}" type="presOf" srcId="{4EEE8A32-347F-4990-9D25-70D9190F57F0}" destId="{73C2025F-0483-43DF-9509-2BDC898662CB}" srcOrd="1" destOrd="0" presId="urn:microsoft.com/office/officeart/2005/8/layout/chart3"/>
    <dgm:cxn modelId="{1691094E-0494-4CF3-BD8D-DF3F19B4A109}" type="presOf" srcId="{4EEE8A32-347F-4990-9D25-70D9190F57F0}" destId="{4581F896-A06B-42F7-A63F-ACD2D4FEFC28}" srcOrd="0" destOrd="0" presId="urn:microsoft.com/office/officeart/2005/8/layout/chart3"/>
    <dgm:cxn modelId="{0F27B89D-C1F8-48DC-B614-8F96D4D41036}" type="presOf" srcId="{C2CEE73F-3910-4CDC-B319-6259C4AFD4E7}" destId="{C45B30B3-1990-4509-9E4B-1311B971F266}" srcOrd="1" destOrd="0" presId="urn:microsoft.com/office/officeart/2005/8/layout/chart3"/>
    <dgm:cxn modelId="{AE5F30B8-ABE2-44E1-9FC2-22823FBD753C}" type="presOf" srcId="{CEE45D1E-8988-4968-B3B2-479152A8F868}" destId="{9FB6269B-C056-4E63-A208-190AC3E36451}" srcOrd="1" destOrd="0" presId="urn:microsoft.com/office/officeart/2005/8/layout/chart3"/>
    <dgm:cxn modelId="{D3DB0FD4-F665-430D-BC03-4D1993534CC4}" srcId="{59044F88-3DED-4D2B-8D36-02B16F6821F0}" destId="{C2CEE73F-3910-4CDC-B319-6259C4AFD4E7}" srcOrd="0" destOrd="0" parTransId="{811DB4FD-6523-4010-9734-3520168616F9}" sibTransId="{179CE587-DB43-4BAD-81A2-468A45CD0605}"/>
    <dgm:cxn modelId="{E8D951D6-4D7D-47CA-999E-5BAA724C1937}" type="presOf" srcId="{C2CEE73F-3910-4CDC-B319-6259C4AFD4E7}" destId="{EB2E90CC-A16D-4579-99E2-5D124388A3F5}" srcOrd="0" destOrd="0" presId="urn:microsoft.com/office/officeart/2005/8/layout/chart3"/>
    <dgm:cxn modelId="{592099D6-3276-4D21-9F04-BA50A6E99912}" srcId="{59044F88-3DED-4D2B-8D36-02B16F6821F0}" destId="{CEE45D1E-8988-4968-B3B2-479152A8F868}" srcOrd="2" destOrd="0" parTransId="{3CA245C3-8C44-4686-BEAD-28323E2B61E2}" sibTransId="{E043DB48-C04E-4B81-A10C-2F420B0CAE6A}"/>
    <dgm:cxn modelId="{793F45E0-869E-4B21-BD6C-FB3B143DE673}" type="presOf" srcId="{59044F88-3DED-4D2B-8D36-02B16F6821F0}" destId="{E883026F-F455-4255-991C-3A2EADE8FF15}" srcOrd="0" destOrd="0" presId="urn:microsoft.com/office/officeart/2005/8/layout/chart3"/>
    <dgm:cxn modelId="{6BAF2336-6A9A-43F6-8857-D748F8810A20}" type="presParOf" srcId="{E883026F-F455-4255-991C-3A2EADE8FF15}" destId="{EB2E90CC-A16D-4579-99E2-5D124388A3F5}" srcOrd="0" destOrd="0" presId="urn:microsoft.com/office/officeart/2005/8/layout/chart3"/>
    <dgm:cxn modelId="{EB810ACB-7AA3-4405-A0D6-AB670913C88A}" type="presParOf" srcId="{E883026F-F455-4255-991C-3A2EADE8FF15}" destId="{C45B30B3-1990-4509-9E4B-1311B971F266}" srcOrd="1" destOrd="0" presId="urn:microsoft.com/office/officeart/2005/8/layout/chart3"/>
    <dgm:cxn modelId="{0D449A4C-FD82-45F2-AF56-3C7056411AC1}" type="presParOf" srcId="{E883026F-F455-4255-991C-3A2EADE8FF15}" destId="{4581F896-A06B-42F7-A63F-ACD2D4FEFC28}" srcOrd="2" destOrd="0" presId="urn:microsoft.com/office/officeart/2005/8/layout/chart3"/>
    <dgm:cxn modelId="{9C9C17AB-316C-42A2-AB9C-A567498671B6}" type="presParOf" srcId="{E883026F-F455-4255-991C-3A2EADE8FF15}" destId="{73C2025F-0483-43DF-9509-2BDC898662CB}" srcOrd="3" destOrd="0" presId="urn:microsoft.com/office/officeart/2005/8/layout/chart3"/>
    <dgm:cxn modelId="{21CB281F-7F44-42EC-ACCC-84D9B4BD3AFB}" type="presParOf" srcId="{E883026F-F455-4255-991C-3A2EADE8FF15}" destId="{943AED79-0B06-4324-9851-CEC156946A7A}" srcOrd="4" destOrd="0" presId="urn:microsoft.com/office/officeart/2005/8/layout/chart3"/>
    <dgm:cxn modelId="{D68782C2-DC41-491E-90AB-2D194A893B23}" type="presParOf" srcId="{E883026F-F455-4255-991C-3A2EADE8FF15}" destId="{9FB6269B-C056-4E63-A208-190AC3E3645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02DC8-FF7A-4005-A108-90C45A05D86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C679374-2704-4A9D-92B1-70F6BDE50355}">
      <dgm:prSet phldrT="[Text]">
        <dgm:style>
          <a:lnRef idx="2">
            <a:schemeClr val="dk1">
              <a:shade val="50000"/>
            </a:schemeClr>
          </a:lnRef>
          <a:fillRef idx="1">
            <a:schemeClr val="dk1"/>
          </a:fillRef>
          <a:effectRef idx="0">
            <a:schemeClr val="dk1"/>
          </a:effectRef>
          <a:fontRef idx="minor">
            <a:schemeClr val="lt1"/>
          </a:fontRef>
        </dgm:style>
      </dgm:prSet>
      <dgm:spPr>
        <a:solidFill>
          <a:schemeClr val="bg2">
            <a:lumMod val="75000"/>
          </a:schemeClr>
        </a:solidFill>
        <a:ln>
          <a:solidFill>
            <a:schemeClr val="bg2">
              <a:lumMod val="50000"/>
            </a:schemeClr>
          </a:solidFill>
        </a:ln>
      </dgm:spPr>
      <dgm:t>
        <a:bodyPr/>
        <a:lstStyle/>
        <a:p>
          <a:r>
            <a:rPr lang="en-US" b="1" dirty="0"/>
            <a:t>Project Development</a:t>
          </a:r>
        </a:p>
      </dgm:t>
    </dgm:pt>
    <dgm:pt modelId="{07E6BA97-93BC-4337-88C4-800F27A5B5A4}" type="parTrans" cxnId="{0C207D3B-F859-48DE-A61F-23B14CCE533C}">
      <dgm:prSet/>
      <dgm:spPr/>
      <dgm:t>
        <a:bodyPr/>
        <a:lstStyle/>
        <a:p>
          <a:endParaRPr lang="en-US" b="1"/>
        </a:p>
      </dgm:t>
    </dgm:pt>
    <dgm:pt modelId="{B14161AA-F89A-4454-A5E0-526B788FD42A}" type="sibTrans" cxnId="{0C207D3B-F859-48DE-A61F-23B14CCE533C}">
      <dgm:prSet/>
      <dgm:spPr/>
      <dgm:t>
        <a:bodyPr/>
        <a:lstStyle/>
        <a:p>
          <a:endParaRPr lang="en-US" b="1"/>
        </a:p>
      </dgm:t>
    </dgm:pt>
    <dgm:pt modelId="{DBCE79A8-0540-4697-AC04-361D18F47DA5}">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8080"/>
        </a:solidFill>
        <a:ln>
          <a:solidFill>
            <a:srgbClr val="008080"/>
          </a:solidFill>
        </a:ln>
      </dgm:spPr>
      <dgm:t>
        <a:bodyPr/>
        <a:lstStyle/>
        <a:p>
          <a:r>
            <a:rPr lang="en-US" b="1" dirty="0"/>
            <a:t>Application</a:t>
          </a:r>
        </a:p>
      </dgm:t>
    </dgm:pt>
    <dgm:pt modelId="{27B5CE86-D7E0-48F5-88F1-6C3C21F627C7}" type="parTrans" cxnId="{213B10B2-D5C1-489A-8430-0DD9723BBB35}">
      <dgm:prSet/>
      <dgm:spPr/>
      <dgm:t>
        <a:bodyPr/>
        <a:lstStyle/>
        <a:p>
          <a:endParaRPr lang="en-US" b="1"/>
        </a:p>
      </dgm:t>
    </dgm:pt>
    <dgm:pt modelId="{BFA35899-7E71-4454-9670-135DA769D977}" type="sibTrans" cxnId="{213B10B2-D5C1-489A-8430-0DD9723BBB35}">
      <dgm:prSet/>
      <dgm:spPr/>
      <dgm:t>
        <a:bodyPr/>
        <a:lstStyle/>
        <a:p>
          <a:endParaRPr lang="en-US" b="1"/>
        </a:p>
      </dgm:t>
    </dgm:pt>
    <dgm:pt modelId="{038EA913-3813-4BB4-B943-D58D5EF8E31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a:t>Review / Due Diligence</a:t>
          </a:r>
        </a:p>
      </dgm:t>
    </dgm:pt>
    <dgm:pt modelId="{C95EB2D4-6C01-4AA6-B3ED-8ABC9A181622}" type="parTrans" cxnId="{8DFEBB5C-3672-4067-BB03-2FBBA5DD835B}">
      <dgm:prSet/>
      <dgm:spPr/>
      <dgm:t>
        <a:bodyPr/>
        <a:lstStyle/>
        <a:p>
          <a:endParaRPr lang="en-US" b="1"/>
        </a:p>
      </dgm:t>
    </dgm:pt>
    <dgm:pt modelId="{2F08FA94-E0B7-447C-A9BE-5B6C9506093D}" type="sibTrans" cxnId="{8DFEBB5C-3672-4067-BB03-2FBBA5DD835B}">
      <dgm:prSet/>
      <dgm:spPr/>
      <dgm:t>
        <a:bodyPr/>
        <a:lstStyle/>
        <a:p>
          <a:endParaRPr lang="en-US" b="1"/>
        </a:p>
      </dgm:t>
    </dgm:pt>
    <dgm:pt modelId="{A9AE6777-6ED9-4B7F-B23F-433D0FB0C67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t>IRC / Decision</a:t>
          </a:r>
        </a:p>
      </dgm:t>
    </dgm:pt>
    <dgm:pt modelId="{7523FE96-196B-4814-90A7-2C8A0F4044FB}" type="parTrans" cxnId="{6A09B71A-817D-4D79-A7C2-E16031F423B0}">
      <dgm:prSet/>
      <dgm:spPr/>
      <dgm:t>
        <a:bodyPr/>
        <a:lstStyle/>
        <a:p>
          <a:endParaRPr lang="en-US" b="1"/>
        </a:p>
      </dgm:t>
    </dgm:pt>
    <dgm:pt modelId="{5E270CA8-1365-49C6-B5AA-EF729AD5C998}" type="sibTrans" cxnId="{6A09B71A-817D-4D79-A7C2-E16031F423B0}">
      <dgm:prSet/>
      <dgm:spPr/>
      <dgm:t>
        <a:bodyPr/>
        <a:lstStyle/>
        <a:p>
          <a:endParaRPr lang="en-US" b="1"/>
        </a:p>
      </dgm:t>
    </dgm:pt>
    <dgm:pt modelId="{156C5CF4-8151-4439-8598-FB308E4C5D41}">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a:t>Award</a:t>
          </a:r>
        </a:p>
      </dgm:t>
    </dgm:pt>
    <dgm:pt modelId="{8291BF9F-2620-4113-B204-E9DE38F2B4E9}" type="parTrans" cxnId="{DF4B6233-BEBC-4FE9-850C-854173D3015D}">
      <dgm:prSet/>
      <dgm:spPr/>
      <dgm:t>
        <a:bodyPr/>
        <a:lstStyle/>
        <a:p>
          <a:endParaRPr lang="en-US" b="1"/>
        </a:p>
      </dgm:t>
    </dgm:pt>
    <dgm:pt modelId="{43D855FD-B372-4C40-8CC3-FEE6DFE82CE9}" type="sibTrans" cxnId="{DF4B6233-BEBC-4FE9-850C-854173D3015D}">
      <dgm:prSet/>
      <dgm:spPr/>
      <dgm:t>
        <a:bodyPr/>
        <a:lstStyle/>
        <a:p>
          <a:endParaRPr lang="en-US" b="1"/>
        </a:p>
      </dgm:t>
    </dgm:pt>
    <dgm:pt modelId="{018E8B22-5388-4D92-B390-F400AB428240}">
      <dgm:prSet phldrT="[Text]">
        <dgm:style>
          <a:lnRef idx="2">
            <a:schemeClr val="accent6">
              <a:shade val="50000"/>
            </a:schemeClr>
          </a:lnRef>
          <a:fillRef idx="1">
            <a:schemeClr val="accent6"/>
          </a:fillRef>
          <a:effectRef idx="0">
            <a:schemeClr val="accent6"/>
          </a:effectRef>
          <a:fontRef idx="minor">
            <a:schemeClr val="lt1"/>
          </a:fontRef>
        </dgm:style>
      </dgm:prSet>
      <dgm:spPr>
        <a:solidFill>
          <a:srgbClr val="800080"/>
        </a:solidFill>
        <a:ln>
          <a:solidFill>
            <a:srgbClr val="800080"/>
          </a:solidFill>
        </a:ln>
      </dgm:spPr>
      <dgm:t>
        <a:bodyPr/>
        <a:lstStyle/>
        <a:p>
          <a:r>
            <a:rPr lang="en-US" b="1" dirty="0"/>
            <a:t>Post Award</a:t>
          </a:r>
        </a:p>
      </dgm:t>
    </dgm:pt>
    <dgm:pt modelId="{BBE4CC16-0A41-4A80-92E6-CD79C5AC89A0}" type="parTrans" cxnId="{DC51CFFF-6E5F-4EBA-9084-FA8741EAF6F2}">
      <dgm:prSet/>
      <dgm:spPr/>
      <dgm:t>
        <a:bodyPr/>
        <a:lstStyle/>
        <a:p>
          <a:endParaRPr lang="en-US" b="1"/>
        </a:p>
      </dgm:t>
    </dgm:pt>
    <dgm:pt modelId="{4DFB5454-1F25-4B72-8784-CF5CB18CD3FA}" type="sibTrans" cxnId="{DC51CFFF-6E5F-4EBA-9084-FA8741EAF6F2}">
      <dgm:prSet/>
      <dgm:spPr/>
      <dgm:t>
        <a:bodyPr/>
        <a:lstStyle/>
        <a:p>
          <a:endParaRPr lang="en-US" b="1"/>
        </a:p>
      </dgm:t>
    </dgm:pt>
    <dgm:pt modelId="{C76533DC-F221-40B4-ACDA-CD1E3CFF7981}" type="pres">
      <dgm:prSet presAssocID="{17B02DC8-FF7A-4005-A108-90C45A05D865}" presName="Name0" presStyleCnt="0">
        <dgm:presLayoutVars>
          <dgm:dir/>
          <dgm:animLvl val="lvl"/>
          <dgm:resizeHandles val="exact"/>
        </dgm:presLayoutVars>
      </dgm:prSet>
      <dgm:spPr/>
    </dgm:pt>
    <dgm:pt modelId="{2D521F65-F762-4490-B781-7AB587DF978B}" type="pres">
      <dgm:prSet presAssocID="{9C679374-2704-4A9D-92B1-70F6BDE50355}" presName="parTxOnly" presStyleLbl="node1" presStyleIdx="0" presStyleCnt="6">
        <dgm:presLayoutVars>
          <dgm:chMax val="0"/>
          <dgm:chPref val="0"/>
          <dgm:bulletEnabled val="1"/>
        </dgm:presLayoutVars>
      </dgm:prSet>
      <dgm:spPr/>
    </dgm:pt>
    <dgm:pt modelId="{AEF14B07-1E06-463D-9E8D-8B09593EC14B}" type="pres">
      <dgm:prSet presAssocID="{B14161AA-F89A-4454-A5E0-526B788FD42A}" presName="parTxOnlySpace" presStyleCnt="0"/>
      <dgm:spPr/>
    </dgm:pt>
    <dgm:pt modelId="{39CBB213-8AF5-4B3B-B265-889AD511A390}" type="pres">
      <dgm:prSet presAssocID="{DBCE79A8-0540-4697-AC04-361D18F47DA5}" presName="parTxOnly" presStyleLbl="node1" presStyleIdx="1" presStyleCnt="6">
        <dgm:presLayoutVars>
          <dgm:chMax val="0"/>
          <dgm:chPref val="0"/>
          <dgm:bulletEnabled val="1"/>
        </dgm:presLayoutVars>
      </dgm:prSet>
      <dgm:spPr/>
    </dgm:pt>
    <dgm:pt modelId="{6B159549-D4CB-481F-89C3-E6975CB6D698}" type="pres">
      <dgm:prSet presAssocID="{BFA35899-7E71-4454-9670-135DA769D977}" presName="parTxOnlySpace" presStyleCnt="0"/>
      <dgm:spPr/>
    </dgm:pt>
    <dgm:pt modelId="{80F9EE96-047C-4D0B-BBEF-F1748625CC30}" type="pres">
      <dgm:prSet presAssocID="{038EA913-3813-4BB4-B943-D58D5EF8E31F}" presName="parTxOnly" presStyleLbl="node1" presStyleIdx="2" presStyleCnt="6">
        <dgm:presLayoutVars>
          <dgm:chMax val="0"/>
          <dgm:chPref val="0"/>
          <dgm:bulletEnabled val="1"/>
        </dgm:presLayoutVars>
      </dgm:prSet>
      <dgm:spPr/>
    </dgm:pt>
    <dgm:pt modelId="{9C6D6636-77E5-4B8A-94C8-54DD61B313DB}" type="pres">
      <dgm:prSet presAssocID="{2F08FA94-E0B7-447C-A9BE-5B6C9506093D}" presName="parTxOnlySpace" presStyleCnt="0"/>
      <dgm:spPr/>
    </dgm:pt>
    <dgm:pt modelId="{95D6CCBA-A938-4D1F-ABC0-9BD6E4DDD8CC}" type="pres">
      <dgm:prSet presAssocID="{A9AE6777-6ED9-4B7F-B23F-433D0FB0C675}" presName="parTxOnly" presStyleLbl="node1" presStyleIdx="3" presStyleCnt="6">
        <dgm:presLayoutVars>
          <dgm:chMax val="0"/>
          <dgm:chPref val="0"/>
          <dgm:bulletEnabled val="1"/>
        </dgm:presLayoutVars>
      </dgm:prSet>
      <dgm:spPr/>
    </dgm:pt>
    <dgm:pt modelId="{D205B74E-CCBD-4E84-A708-27DF2F81FACC}" type="pres">
      <dgm:prSet presAssocID="{5E270CA8-1365-49C6-B5AA-EF729AD5C998}" presName="parTxOnlySpace" presStyleCnt="0"/>
      <dgm:spPr/>
    </dgm:pt>
    <dgm:pt modelId="{35498F99-BCA2-4DD0-865D-40BB5334C83A}" type="pres">
      <dgm:prSet presAssocID="{156C5CF4-8151-4439-8598-FB308E4C5D41}" presName="parTxOnly" presStyleLbl="node1" presStyleIdx="4" presStyleCnt="6">
        <dgm:presLayoutVars>
          <dgm:chMax val="0"/>
          <dgm:chPref val="0"/>
          <dgm:bulletEnabled val="1"/>
        </dgm:presLayoutVars>
      </dgm:prSet>
      <dgm:spPr/>
    </dgm:pt>
    <dgm:pt modelId="{2FD4656F-4489-41B9-BCD4-5D8756C3BB94}" type="pres">
      <dgm:prSet presAssocID="{43D855FD-B372-4C40-8CC3-FEE6DFE82CE9}" presName="parTxOnlySpace" presStyleCnt="0"/>
      <dgm:spPr/>
    </dgm:pt>
    <dgm:pt modelId="{2C021025-E2B1-499B-8DC4-AFFAB8A5AC9D}" type="pres">
      <dgm:prSet presAssocID="{018E8B22-5388-4D92-B390-F400AB428240}" presName="parTxOnly" presStyleLbl="node1" presStyleIdx="5" presStyleCnt="6">
        <dgm:presLayoutVars>
          <dgm:chMax val="0"/>
          <dgm:chPref val="0"/>
          <dgm:bulletEnabled val="1"/>
        </dgm:presLayoutVars>
      </dgm:prSet>
      <dgm:spPr/>
    </dgm:pt>
  </dgm:ptLst>
  <dgm:cxnLst>
    <dgm:cxn modelId="{0E16220E-9DB4-48B9-8251-D7CEE6798D76}" type="presOf" srcId="{038EA913-3813-4BB4-B943-D58D5EF8E31F}" destId="{80F9EE96-047C-4D0B-BBEF-F1748625CC30}" srcOrd="0" destOrd="0" presId="urn:microsoft.com/office/officeart/2005/8/layout/chevron1"/>
    <dgm:cxn modelId="{A3D7870F-F08F-4E5E-BF4F-4016B4F3D142}" type="presOf" srcId="{17B02DC8-FF7A-4005-A108-90C45A05D865}" destId="{C76533DC-F221-40B4-ACDA-CD1E3CFF7981}" srcOrd="0" destOrd="0" presId="urn:microsoft.com/office/officeart/2005/8/layout/chevron1"/>
    <dgm:cxn modelId="{6A09B71A-817D-4D79-A7C2-E16031F423B0}" srcId="{17B02DC8-FF7A-4005-A108-90C45A05D865}" destId="{A9AE6777-6ED9-4B7F-B23F-433D0FB0C675}" srcOrd="3" destOrd="0" parTransId="{7523FE96-196B-4814-90A7-2C8A0F4044FB}" sibTransId="{5E270CA8-1365-49C6-B5AA-EF729AD5C998}"/>
    <dgm:cxn modelId="{02E7DD2D-417A-4FA2-AA61-797597B407E6}" type="presOf" srcId="{DBCE79A8-0540-4697-AC04-361D18F47DA5}" destId="{39CBB213-8AF5-4B3B-B265-889AD511A390}" srcOrd="0" destOrd="0" presId="urn:microsoft.com/office/officeart/2005/8/layout/chevron1"/>
    <dgm:cxn modelId="{DF4B6233-BEBC-4FE9-850C-854173D3015D}" srcId="{17B02DC8-FF7A-4005-A108-90C45A05D865}" destId="{156C5CF4-8151-4439-8598-FB308E4C5D41}" srcOrd="4" destOrd="0" parTransId="{8291BF9F-2620-4113-B204-E9DE38F2B4E9}" sibTransId="{43D855FD-B372-4C40-8CC3-FEE6DFE82CE9}"/>
    <dgm:cxn modelId="{0C207D3B-F859-48DE-A61F-23B14CCE533C}" srcId="{17B02DC8-FF7A-4005-A108-90C45A05D865}" destId="{9C679374-2704-4A9D-92B1-70F6BDE50355}" srcOrd="0" destOrd="0" parTransId="{07E6BA97-93BC-4337-88C4-800F27A5B5A4}" sibTransId="{B14161AA-F89A-4454-A5E0-526B788FD42A}"/>
    <dgm:cxn modelId="{8DFEBB5C-3672-4067-BB03-2FBBA5DD835B}" srcId="{17B02DC8-FF7A-4005-A108-90C45A05D865}" destId="{038EA913-3813-4BB4-B943-D58D5EF8E31F}" srcOrd="2" destOrd="0" parTransId="{C95EB2D4-6C01-4AA6-B3ED-8ABC9A181622}" sibTransId="{2F08FA94-E0B7-447C-A9BE-5B6C9506093D}"/>
    <dgm:cxn modelId="{37E88B45-9FE3-4C6A-9EC1-D33FF78E2DCF}" type="presOf" srcId="{A9AE6777-6ED9-4B7F-B23F-433D0FB0C675}" destId="{95D6CCBA-A938-4D1F-ABC0-9BD6E4DDD8CC}" srcOrd="0" destOrd="0" presId="urn:microsoft.com/office/officeart/2005/8/layout/chevron1"/>
    <dgm:cxn modelId="{1EFB8F6A-7F7A-458F-A72B-92E2C1B70C52}" type="presOf" srcId="{156C5CF4-8151-4439-8598-FB308E4C5D41}" destId="{35498F99-BCA2-4DD0-865D-40BB5334C83A}" srcOrd="0" destOrd="0" presId="urn:microsoft.com/office/officeart/2005/8/layout/chevron1"/>
    <dgm:cxn modelId="{72C63C7A-B7A6-4A36-B6EE-B79863CD3ABC}" type="presOf" srcId="{018E8B22-5388-4D92-B390-F400AB428240}" destId="{2C021025-E2B1-499B-8DC4-AFFAB8A5AC9D}" srcOrd="0" destOrd="0" presId="urn:microsoft.com/office/officeart/2005/8/layout/chevron1"/>
    <dgm:cxn modelId="{3F049C7C-8543-4278-9244-CDB51A7B4416}" type="presOf" srcId="{9C679374-2704-4A9D-92B1-70F6BDE50355}" destId="{2D521F65-F762-4490-B781-7AB587DF978B}" srcOrd="0" destOrd="0" presId="urn:microsoft.com/office/officeart/2005/8/layout/chevron1"/>
    <dgm:cxn modelId="{213B10B2-D5C1-489A-8430-0DD9723BBB35}" srcId="{17B02DC8-FF7A-4005-A108-90C45A05D865}" destId="{DBCE79A8-0540-4697-AC04-361D18F47DA5}" srcOrd="1" destOrd="0" parTransId="{27B5CE86-D7E0-48F5-88F1-6C3C21F627C7}" sibTransId="{BFA35899-7E71-4454-9670-135DA769D977}"/>
    <dgm:cxn modelId="{DC51CFFF-6E5F-4EBA-9084-FA8741EAF6F2}" srcId="{17B02DC8-FF7A-4005-A108-90C45A05D865}" destId="{018E8B22-5388-4D92-B390-F400AB428240}" srcOrd="5" destOrd="0" parTransId="{BBE4CC16-0A41-4A80-92E6-CD79C5AC89A0}" sibTransId="{4DFB5454-1F25-4B72-8784-CF5CB18CD3FA}"/>
    <dgm:cxn modelId="{0F10D705-4093-45A7-8BC1-E3C7314CE094}" type="presParOf" srcId="{C76533DC-F221-40B4-ACDA-CD1E3CFF7981}" destId="{2D521F65-F762-4490-B781-7AB587DF978B}" srcOrd="0" destOrd="0" presId="urn:microsoft.com/office/officeart/2005/8/layout/chevron1"/>
    <dgm:cxn modelId="{BF59C13C-D636-4460-940B-3B9E36EF423B}" type="presParOf" srcId="{C76533DC-F221-40B4-ACDA-CD1E3CFF7981}" destId="{AEF14B07-1E06-463D-9E8D-8B09593EC14B}" srcOrd="1" destOrd="0" presId="urn:microsoft.com/office/officeart/2005/8/layout/chevron1"/>
    <dgm:cxn modelId="{38C0EB76-5300-4B00-A493-7BC25E8D9D61}" type="presParOf" srcId="{C76533DC-F221-40B4-ACDA-CD1E3CFF7981}" destId="{39CBB213-8AF5-4B3B-B265-889AD511A390}" srcOrd="2" destOrd="0" presId="urn:microsoft.com/office/officeart/2005/8/layout/chevron1"/>
    <dgm:cxn modelId="{44E929E5-388E-42FC-8F47-9CF38F883487}" type="presParOf" srcId="{C76533DC-F221-40B4-ACDA-CD1E3CFF7981}" destId="{6B159549-D4CB-481F-89C3-E6975CB6D698}" srcOrd="3" destOrd="0" presId="urn:microsoft.com/office/officeart/2005/8/layout/chevron1"/>
    <dgm:cxn modelId="{D0F6A965-B9D3-4A0E-BE96-54EFBA6E2C61}" type="presParOf" srcId="{C76533DC-F221-40B4-ACDA-CD1E3CFF7981}" destId="{80F9EE96-047C-4D0B-BBEF-F1748625CC30}" srcOrd="4" destOrd="0" presId="urn:microsoft.com/office/officeart/2005/8/layout/chevron1"/>
    <dgm:cxn modelId="{A3D971F0-84F3-4C6E-BBB4-802B200A8892}" type="presParOf" srcId="{C76533DC-F221-40B4-ACDA-CD1E3CFF7981}" destId="{9C6D6636-77E5-4B8A-94C8-54DD61B313DB}" srcOrd="5" destOrd="0" presId="urn:microsoft.com/office/officeart/2005/8/layout/chevron1"/>
    <dgm:cxn modelId="{694E935D-EE1B-4094-95B1-8BC404FED841}" type="presParOf" srcId="{C76533DC-F221-40B4-ACDA-CD1E3CFF7981}" destId="{95D6CCBA-A938-4D1F-ABC0-9BD6E4DDD8CC}" srcOrd="6" destOrd="0" presId="urn:microsoft.com/office/officeart/2005/8/layout/chevron1"/>
    <dgm:cxn modelId="{4E41D5D7-16E1-4006-8C2A-E184C76D7BDF}" type="presParOf" srcId="{C76533DC-F221-40B4-ACDA-CD1E3CFF7981}" destId="{D205B74E-CCBD-4E84-A708-27DF2F81FACC}" srcOrd="7" destOrd="0" presId="urn:microsoft.com/office/officeart/2005/8/layout/chevron1"/>
    <dgm:cxn modelId="{FA133E18-BCF0-4EA2-A3A8-310B0A9C90F0}" type="presParOf" srcId="{C76533DC-F221-40B4-ACDA-CD1E3CFF7981}" destId="{35498F99-BCA2-4DD0-865D-40BB5334C83A}" srcOrd="8" destOrd="0" presId="urn:microsoft.com/office/officeart/2005/8/layout/chevron1"/>
    <dgm:cxn modelId="{1BC9C339-6834-4562-B0AA-66142AFE459E}" type="presParOf" srcId="{C76533DC-F221-40B4-ACDA-CD1E3CFF7981}" destId="{2FD4656F-4489-41B9-BCD4-5D8756C3BB94}" srcOrd="9" destOrd="0" presId="urn:microsoft.com/office/officeart/2005/8/layout/chevron1"/>
    <dgm:cxn modelId="{E19DAA3C-C627-4AA7-B8E0-AB54DA76F62C}" type="presParOf" srcId="{C76533DC-F221-40B4-ACDA-CD1E3CFF7981}" destId="{2C021025-E2B1-499B-8DC4-AFFAB8A5AC9D}"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90CC-A16D-4579-99E2-5D124388A3F5}">
      <dsp:nvSpPr>
        <dsp:cNvPr id="0" name=""/>
        <dsp:cNvSpPr/>
      </dsp:nvSpPr>
      <dsp:spPr>
        <a:xfrm>
          <a:off x="575682" y="362908"/>
          <a:ext cx="3266295" cy="3266295"/>
        </a:xfrm>
        <a:prstGeom prst="pie">
          <a:avLst>
            <a:gd name="adj1" fmla="val 16200000"/>
            <a:gd name="adj2" fmla="val 180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Region</a:t>
          </a:r>
        </a:p>
      </dsp:txBody>
      <dsp:txXfrm>
        <a:off x="2351535" y="965618"/>
        <a:ext cx="1108207" cy="1088765"/>
      </dsp:txXfrm>
    </dsp:sp>
    <dsp:sp modelId="{4581F896-A06B-42F7-A63F-ACD2D4FEFC28}">
      <dsp:nvSpPr>
        <dsp:cNvPr id="0" name=""/>
        <dsp:cNvSpPr/>
      </dsp:nvSpPr>
      <dsp:spPr>
        <a:xfrm>
          <a:off x="568667" y="359681"/>
          <a:ext cx="3266295" cy="3266295"/>
        </a:xfrm>
        <a:prstGeom prst="pie">
          <a:avLst>
            <a:gd name="adj1" fmla="val 1800000"/>
            <a:gd name="adj2" fmla="val 900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Applicant</a:t>
          </a:r>
        </a:p>
      </dsp:txBody>
      <dsp:txXfrm>
        <a:off x="1463010" y="2420558"/>
        <a:ext cx="1477609" cy="1010996"/>
      </dsp:txXfrm>
    </dsp:sp>
    <dsp:sp modelId="{943AED79-0B06-4324-9851-CEC156946A7A}">
      <dsp:nvSpPr>
        <dsp:cNvPr id="0" name=""/>
        <dsp:cNvSpPr/>
      </dsp:nvSpPr>
      <dsp:spPr>
        <a:xfrm>
          <a:off x="568667" y="359681"/>
          <a:ext cx="3266295" cy="3266295"/>
        </a:xfrm>
        <a:prstGeom prst="pie">
          <a:avLst>
            <a:gd name="adj1" fmla="val 9000000"/>
            <a:gd name="adj2" fmla="val 1620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lt1"/>
              </a:solidFill>
              <a:latin typeface="+mn-lt"/>
              <a:ea typeface="+mn-ea"/>
              <a:cs typeface="+mn-cs"/>
            </a:rPr>
            <a:t>Project</a:t>
          </a:r>
        </a:p>
      </dsp:txBody>
      <dsp:txXfrm>
        <a:off x="918627" y="1001275"/>
        <a:ext cx="1108207" cy="1088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90CC-A16D-4579-99E2-5D124388A3F5}">
      <dsp:nvSpPr>
        <dsp:cNvPr id="0" name=""/>
        <dsp:cNvSpPr/>
      </dsp:nvSpPr>
      <dsp:spPr>
        <a:xfrm>
          <a:off x="406191" y="237735"/>
          <a:ext cx="2139695" cy="2139695"/>
        </a:xfrm>
        <a:prstGeom prst="pie">
          <a:avLst>
            <a:gd name="adj1" fmla="val 16200000"/>
            <a:gd name="adj2" fmla="val 180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rPr>
            <a:t>Region</a:t>
          </a:r>
        </a:p>
      </dsp:txBody>
      <dsp:txXfrm>
        <a:off x="1569523" y="632560"/>
        <a:ext cx="725968" cy="713231"/>
      </dsp:txXfrm>
    </dsp:sp>
    <dsp:sp modelId="{4581F896-A06B-42F7-A63F-ACD2D4FEFC28}">
      <dsp:nvSpPr>
        <dsp:cNvPr id="0" name=""/>
        <dsp:cNvSpPr/>
      </dsp:nvSpPr>
      <dsp:spPr>
        <a:xfrm>
          <a:off x="420447" y="352876"/>
          <a:ext cx="2139695" cy="2139695"/>
        </a:xfrm>
        <a:prstGeom prst="pie">
          <a:avLst>
            <a:gd name="adj1" fmla="val 1800000"/>
            <a:gd name="adj2" fmla="val 900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Applicant</a:t>
          </a:r>
        </a:p>
      </dsp:txBody>
      <dsp:txXfrm>
        <a:off x="1006316" y="1702922"/>
        <a:ext cx="967957" cy="662286"/>
      </dsp:txXfrm>
    </dsp:sp>
    <dsp:sp modelId="{943AED79-0B06-4324-9851-CEC156946A7A}">
      <dsp:nvSpPr>
        <dsp:cNvPr id="0" name=""/>
        <dsp:cNvSpPr/>
      </dsp:nvSpPr>
      <dsp:spPr>
        <a:xfrm>
          <a:off x="401596" y="235621"/>
          <a:ext cx="2139695" cy="2139695"/>
        </a:xfrm>
        <a:prstGeom prst="pie">
          <a:avLst>
            <a:gd name="adj1" fmla="val 9000000"/>
            <a:gd name="adj2" fmla="val 1620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latin typeface="+mn-lt"/>
              <a:ea typeface="+mn-ea"/>
              <a:cs typeface="+mn-cs"/>
            </a:rPr>
            <a:t>Project</a:t>
          </a:r>
        </a:p>
      </dsp:txBody>
      <dsp:txXfrm>
        <a:off x="630849" y="655918"/>
        <a:ext cx="725968" cy="713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90CC-A16D-4579-99E2-5D124388A3F5}">
      <dsp:nvSpPr>
        <dsp:cNvPr id="0" name=""/>
        <dsp:cNvSpPr/>
      </dsp:nvSpPr>
      <dsp:spPr>
        <a:xfrm>
          <a:off x="509881" y="160899"/>
          <a:ext cx="2139695" cy="2139695"/>
        </a:xfrm>
        <a:prstGeom prst="pie">
          <a:avLst>
            <a:gd name="adj1" fmla="val 16200000"/>
            <a:gd name="adj2" fmla="val 180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Region</a:t>
          </a:r>
        </a:p>
      </dsp:txBody>
      <dsp:txXfrm>
        <a:off x="1673213" y="555723"/>
        <a:ext cx="725968" cy="713231"/>
      </dsp:txXfrm>
    </dsp:sp>
    <dsp:sp modelId="{4581F896-A06B-42F7-A63F-ACD2D4FEFC28}">
      <dsp:nvSpPr>
        <dsp:cNvPr id="0" name=""/>
        <dsp:cNvSpPr/>
      </dsp:nvSpPr>
      <dsp:spPr>
        <a:xfrm>
          <a:off x="401596" y="235621"/>
          <a:ext cx="2139695" cy="2139695"/>
        </a:xfrm>
        <a:prstGeom prst="pie">
          <a:avLst>
            <a:gd name="adj1" fmla="val 1800000"/>
            <a:gd name="adj2" fmla="val 900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lumMod val="50000"/>
                </a:schemeClr>
              </a:solidFill>
            </a:rPr>
            <a:t>Applicant</a:t>
          </a:r>
        </a:p>
      </dsp:txBody>
      <dsp:txXfrm>
        <a:off x="987465" y="1585667"/>
        <a:ext cx="967957" cy="662286"/>
      </dsp:txXfrm>
    </dsp:sp>
    <dsp:sp modelId="{943AED79-0B06-4324-9851-CEC156946A7A}">
      <dsp:nvSpPr>
        <dsp:cNvPr id="0" name=""/>
        <dsp:cNvSpPr/>
      </dsp:nvSpPr>
      <dsp:spPr>
        <a:xfrm>
          <a:off x="401596" y="235621"/>
          <a:ext cx="2139695" cy="2139695"/>
        </a:xfrm>
        <a:prstGeom prst="pie">
          <a:avLst>
            <a:gd name="adj1" fmla="val 9000000"/>
            <a:gd name="adj2" fmla="val 1620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latin typeface="+mn-lt"/>
              <a:ea typeface="+mn-ea"/>
              <a:cs typeface="+mn-cs"/>
            </a:rPr>
            <a:t>Project</a:t>
          </a:r>
        </a:p>
      </dsp:txBody>
      <dsp:txXfrm>
        <a:off x="630849" y="655918"/>
        <a:ext cx="725968" cy="713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90CC-A16D-4579-99E2-5D124388A3F5}">
      <dsp:nvSpPr>
        <dsp:cNvPr id="0" name=""/>
        <dsp:cNvSpPr/>
      </dsp:nvSpPr>
      <dsp:spPr>
        <a:xfrm>
          <a:off x="406191" y="237735"/>
          <a:ext cx="2139695" cy="2139695"/>
        </a:xfrm>
        <a:prstGeom prst="pie">
          <a:avLst>
            <a:gd name="adj1" fmla="val 16200000"/>
            <a:gd name="adj2" fmla="val 180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rPr>
            <a:t>Region</a:t>
          </a:r>
        </a:p>
      </dsp:txBody>
      <dsp:txXfrm>
        <a:off x="1569523" y="632560"/>
        <a:ext cx="725968" cy="713231"/>
      </dsp:txXfrm>
    </dsp:sp>
    <dsp:sp modelId="{4581F896-A06B-42F7-A63F-ACD2D4FEFC28}">
      <dsp:nvSpPr>
        <dsp:cNvPr id="0" name=""/>
        <dsp:cNvSpPr/>
      </dsp:nvSpPr>
      <dsp:spPr>
        <a:xfrm>
          <a:off x="401596" y="235621"/>
          <a:ext cx="2139695" cy="2139695"/>
        </a:xfrm>
        <a:prstGeom prst="pie">
          <a:avLst>
            <a:gd name="adj1" fmla="val 1800000"/>
            <a:gd name="adj2" fmla="val 900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lumMod val="50000"/>
                </a:schemeClr>
              </a:solidFill>
            </a:rPr>
            <a:t>Applicant</a:t>
          </a:r>
        </a:p>
      </dsp:txBody>
      <dsp:txXfrm>
        <a:off x="987465" y="1585667"/>
        <a:ext cx="967957" cy="662286"/>
      </dsp:txXfrm>
    </dsp:sp>
    <dsp:sp modelId="{943AED79-0B06-4324-9851-CEC156946A7A}">
      <dsp:nvSpPr>
        <dsp:cNvPr id="0" name=""/>
        <dsp:cNvSpPr/>
      </dsp:nvSpPr>
      <dsp:spPr>
        <a:xfrm>
          <a:off x="312199" y="169633"/>
          <a:ext cx="2139695" cy="2139695"/>
        </a:xfrm>
        <a:prstGeom prst="pie">
          <a:avLst>
            <a:gd name="adj1" fmla="val 9000000"/>
            <a:gd name="adj2" fmla="val 1620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mn-lt"/>
              <a:ea typeface="+mn-ea"/>
              <a:cs typeface="+mn-cs"/>
            </a:rPr>
            <a:t>Project</a:t>
          </a:r>
        </a:p>
      </dsp:txBody>
      <dsp:txXfrm>
        <a:off x="541453" y="589930"/>
        <a:ext cx="725968" cy="713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21F65-F762-4490-B781-7AB587DF978B}">
      <dsp:nvSpPr>
        <dsp:cNvPr id="0" name=""/>
        <dsp:cNvSpPr/>
      </dsp:nvSpPr>
      <dsp:spPr>
        <a:xfrm>
          <a:off x="5544" y="198613"/>
          <a:ext cx="2062707" cy="825083"/>
        </a:xfrm>
        <a:prstGeom prst="chevron">
          <a:avLst/>
        </a:prstGeom>
        <a:solidFill>
          <a:schemeClr val="bg2">
            <a:lumMod val="75000"/>
          </a:schemeClr>
        </a:solidFill>
        <a:ln w="12700" cap="flat" cmpd="sng" algn="ctr">
          <a:solidFill>
            <a:schemeClr val="bg2">
              <a:lumMod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Project Development</a:t>
          </a:r>
        </a:p>
      </dsp:txBody>
      <dsp:txXfrm>
        <a:off x="418086" y="198613"/>
        <a:ext cx="1237624" cy="825083"/>
      </dsp:txXfrm>
    </dsp:sp>
    <dsp:sp modelId="{39CBB213-8AF5-4B3B-B265-889AD511A390}">
      <dsp:nvSpPr>
        <dsp:cNvPr id="0" name=""/>
        <dsp:cNvSpPr/>
      </dsp:nvSpPr>
      <dsp:spPr>
        <a:xfrm>
          <a:off x="1861981" y="198613"/>
          <a:ext cx="2062707" cy="825083"/>
        </a:xfrm>
        <a:prstGeom prst="chevron">
          <a:avLst/>
        </a:prstGeom>
        <a:solidFill>
          <a:srgbClr val="008080"/>
        </a:solidFill>
        <a:ln w="12700" cap="flat" cmpd="sng" algn="ctr">
          <a:solidFill>
            <a:srgbClr val="008080"/>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Application</a:t>
          </a:r>
        </a:p>
      </dsp:txBody>
      <dsp:txXfrm>
        <a:off x="2274523" y="198613"/>
        <a:ext cx="1237624" cy="825083"/>
      </dsp:txXfrm>
    </dsp:sp>
    <dsp:sp modelId="{80F9EE96-047C-4D0B-BBEF-F1748625CC30}">
      <dsp:nvSpPr>
        <dsp:cNvPr id="0" name=""/>
        <dsp:cNvSpPr/>
      </dsp:nvSpPr>
      <dsp:spPr>
        <a:xfrm>
          <a:off x="3718418" y="198613"/>
          <a:ext cx="2062707" cy="825083"/>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Review / Due Diligence</a:t>
          </a:r>
        </a:p>
      </dsp:txBody>
      <dsp:txXfrm>
        <a:off x="4130960" y="198613"/>
        <a:ext cx="1237624" cy="825083"/>
      </dsp:txXfrm>
    </dsp:sp>
    <dsp:sp modelId="{95D6CCBA-A938-4D1F-ABC0-9BD6E4DDD8CC}">
      <dsp:nvSpPr>
        <dsp:cNvPr id="0" name=""/>
        <dsp:cNvSpPr/>
      </dsp:nvSpPr>
      <dsp:spPr>
        <a:xfrm>
          <a:off x="5574855" y="198613"/>
          <a:ext cx="2062707" cy="825083"/>
        </a:xfrm>
        <a:prstGeom prst="chevron">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IRC / Decision</a:t>
          </a:r>
        </a:p>
      </dsp:txBody>
      <dsp:txXfrm>
        <a:off x="5987397" y="198613"/>
        <a:ext cx="1237624" cy="825083"/>
      </dsp:txXfrm>
    </dsp:sp>
    <dsp:sp modelId="{35498F99-BCA2-4DD0-865D-40BB5334C83A}">
      <dsp:nvSpPr>
        <dsp:cNvPr id="0" name=""/>
        <dsp:cNvSpPr/>
      </dsp:nvSpPr>
      <dsp:spPr>
        <a:xfrm>
          <a:off x="7431292" y="198613"/>
          <a:ext cx="2062707" cy="825083"/>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Award</a:t>
          </a:r>
        </a:p>
      </dsp:txBody>
      <dsp:txXfrm>
        <a:off x="7843834" y="198613"/>
        <a:ext cx="1237624" cy="825083"/>
      </dsp:txXfrm>
    </dsp:sp>
    <dsp:sp modelId="{2C021025-E2B1-499B-8DC4-AFFAB8A5AC9D}">
      <dsp:nvSpPr>
        <dsp:cNvPr id="0" name=""/>
        <dsp:cNvSpPr/>
      </dsp:nvSpPr>
      <dsp:spPr>
        <a:xfrm>
          <a:off x="9287729" y="198613"/>
          <a:ext cx="2062707" cy="825083"/>
        </a:xfrm>
        <a:prstGeom prst="chevron">
          <a:avLst/>
        </a:prstGeom>
        <a:solidFill>
          <a:srgbClr val="800080"/>
        </a:solidFill>
        <a:ln w="12700" cap="flat" cmpd="sng" algn="ctr">
          <a:solidFill>
            <a:srgbClr val="800080"/>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Post Award</a:t>
          </a:r>
        </a:p>
      </dsp:txBody>
      <dsp:txXfrm>
        <a:off x="9700271" y="198613"/>
        <a:ext cx="1237624" cy="82508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909308-483A-4937-9649-433B214437D5}"/>
              </a:ext>
            </a:extLst>
          </p:cNvPr>
          <p:cNvPicPr>
            <a:picLocks noChangeAspect="1"/>
          </p:cNvPicPr>
          <p:nvPr userDrawn="1"/>
        </p:nvPicPr>
        <p:blipFill>
          <a:blip r:embed="rId2"/>
          <a:stretch>
            <a:fillRect/>
          </a:stretch>
        </p:blipFill>
        <p:spPr>
          <a:xfrm>
            <a:off x="-10698" y="-13513"/>
            <a:ext cx="12202697" cy="6864017"/>
          </a:xfrm>
          <a:prstGeom prst="rect">
            <a:avLst/>
          </a:prstGeom>
        </p:spPr>
      </p:pic>
      <p:sp>
        <p:nvSpPr>
          <p:cNvPr id="8" name="Rectangle 7">
            <a:extLst>
              <a:ext uri="{FF2B5EF4-FFF2-40B4-BE49-F238E27FC236}">
                <a16:creationId xmlns:a16="http://schemas.microsoft.com/office/drawing/2014/main" id="{2B88AFD0-E74F-416E-9A3A-8DD9E7207432}"/>
              </a:ext>
            </a:extLst>
          </p:cNvPr>
          <p:cNvSpPr/>
          <p:nvPr userDrawn="1"/>
        </p:nvSpPr>
        <p:spPr>
          <a:xfrm>
            <a:off x="-10697" y="5089131"/>
            <a:ext cx="12192000" cy="1761375"/>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Graphic 8">
            <a:extLst>
              <a:ext uri="{FF2B5EF4-FFF2-40B4-BE49-F238E27FC236}">
                <a16:creationId xmlns:a16="http://schemas.microsoft.com/office/drawing/2014/main" id="{DD586C03-1F3A-48C2-B73E-E3AAD24521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51060" y="5342561"/>
            <a:ext cx="2268489" cy="739760"/>
          </a:xfrm>
          <a:prstGeom prst="rect">
            <a:avLst/>
          </a:prstGeom>
        </p:spPr>
      </p:pic>
      <p:sp>
        <p:nvSpPr>
          <p:cNvPr id="10" name="TextBox 9">
            <a:extLst>
              <a:ext uri="{FF2B5EF4-FFF2-40B4-BE49-F238E27FC236}">
                <a16:creationId xmlns:a16="http://schemas.microsoft.com/office/drawing/2014/main" id="{43E02B58-70A8-4A2B-B091-18C0EFCFDE13}"/>
              </a:ext>
            </a:extLst>
          </p:cNvPr>
          <p:cNvSpPr txBox="1"/>
          <p:nvPr userDrawn="1"/>
        </p:nvSpPr>
        <p:spPr>
          <a:xfrm>
            <a:off x="4205220" y="6094653"/>
            <a:ext cx="3760169" cy="543675"/>
          </a:xfrm>
          <a:prstGeom prst="rect">
            <a:avLst/>
          </a:prstGeom>
          <a:noFill/>
        </p:spPr>
        <p:txBody>
          <a:bodyPr wrap="square" rtlCol="0">
            <a:spAutoFit/>
          </a:bodyPr>
          <a:lstStyle/>
          <a:p>
            <a:pPr algn="ctr"/>
            <a:r>
              <a:rPr lang="en-US" sz="2933" dirty="0">
                <a:solidFill>
                  <a:schemeClr val="bg1"/>
                </a:solidFill>
                <a:latin typeface="Freestyle Script" panose="030804020302050B0404" pitchFamily="66" charset="0"/>
              </a:rPr>
              <a:t>Getting America Back to Work!</a:t>
            </a:r>
          </a:p>
        </p:txBody>
      </p:sp>
      <p:sp>
        <p:nvSpPr>
          <p:cNvPr id="2" name="Title 1"/>
          <p:cNvSpPr>
            <a:spLocks noGrp="1"/>
          </p:cNvSpPr>
          <p:nvPr>
            <p:ph type="ctrTitle" hasCustomPrompt="1"/>
          </p:nvPr>
        </p:nvSpPr>
        <p:spPr>
          <a:xfrm>
            <a:off x="-1" y="1996212"/>
            <a:ext cx="12202697" cy="920875"/>
          </a:xfrm>
        </p:spPr>
        <p:txBody>
          <a:bodyPr anchor="b">
            <a:noAutofit/>
          </a:bodyPr>
          <a:lstStyle>
            <a:lvl1pPr algn="ctr">
              <a:defRPr sz="3733"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1396" y="2926970"/>
            <a:ext cx="12192000" cy="795301"/>
          </a:xfrm>
        </p:spPr>
        <p:txBody>
          <a:bodyPr>
            <a:normAutofit/>
          </a:bodyPr>
          <a:lstStyle>
            <a:lvl1pPr marL="0" indent="0" algn="ctr">
              <a:buNone/>
              <a:defRPr sz="2667">
                <a:solidFill>
                  <a:schemeClr val="accent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36336913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ellow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147481-4C6F-4F14-874D-77461EF20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 Placeholder 2">
            <a:extLst>
              <a:ext uri="{FF2B5EF4-FFF2-40B4-BE49-F238E27FC236}">
                <a16:creationId xmlns:a16="http://schemas.microsoft.com/office/drawing/2014/main" id="{98CF10A4-72A2-45B5-921D-2EE235F2689A}"/>
              </a:ext>
            </a:extLst>
          </p:cNvPr>
          <p:cNvSpPr>
            <a:spLocks noGrp="1"/>
          </p:cNvSpPr>
          <p:nvPr>
            <p:ph type="body" idx="1"/>
          </p:nvPr>
        </p:nvSpPr>
        <p:spPr>
          <a:xfrm>
            <a:off x="805469" y="1603800"/>
            <a:ext cx="10591996" cy="3546977"/>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AEA2690-872D-4DB4-8AED-6893902338BF}"/>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Graphic 7">
            <a:extLst>
              <a:ext uri="{FF2B5EF4-FFF2-40B4-BE49-F238E27FC236}">
                <a16:creationId xmlns:a16="http://schemas.microsoft.com/office/drawing/2014/main" id="{510B0F26-D384-4294-8886-2E7F2783D6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1939" y="279889"/>
            <a:ext cx="1250159" cy="384664"/>
          </a:xfrm>
          <a:prstGeom prst="rect">
            <a:avLst/>
          </a:prstGeom>
        </p:spPr>
      </p:pic>
      <p:cxnSp>
        <p:nvCxnSpPr>
          <p:cNvPr id="9" name="Straight Connector 8">
            <a:extLst>
              <a:ext uri="{FF2B5EF4-FFF2-40B4-BE49-F238E27FC236}">
                <a16:creationId xmlns:a16="http://schemas.microsoft.com/office/drawing/2014/main" id="{59F787C2-7C17-4DDB-82D9-0381506CAF56}"/>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050E8AF-C581-457A-BB2C-556CB58A3B69}"/>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1" name="Title 1">
            <a:extLst>
              <a:ext uri="{FF2B5EF4-FFF2-40B4-BE49-F238E27FC236}">
                <a16:creationId xmlns:a16="http://schemas.microsoft.com/office/drawing/2014/main" id="{4E3926D1-84D5-4E2D-92EE-63657C532552}"/>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8489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wo Honeycomb Slide">
    <p:bg>
      <p:bgPr>
        <a:solidFill>
          <a:schemeClr val="accent2"/>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8CF10A4-72A2-45B5-921D-2EE235F2689A}"/>
              </a:ext>
            </a:extLst>
          </p:cNvPr>
          <p:cNvSpPr>
            <a:spLocks noGrp="1"/>
          </p:cNvSpPr>
          <p:nvPr>
            <p:ph type="body" idx="1"/>
          </p:nvPr>
        </p:nvSpPr>
        <p:spPr>
          <a:xfrm>
            <a:off x="805469" y="1603800"/>
            <a:ext cx="10591996" cy="3546977"/>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AEA2690-872D-4DB4-8AED-6893902338BF}"/>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Graphic 7">
            <a:extLst>
              <a:ext uri="{FF2B5EF4-FFF2-40B4-BE49-F238E27FC236}">
                <a16:creationId xmlns:a16="http://schemas.microsoft.com/office/drawing/2014/main" id="{510B0F26-D384-4294-8886-2E7F2783D6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939" y="279889"/>
            <a:ext cx="1250159" cy="384664"/>
          </a:xfrm>
          <a:prstGeom prst="rect">
            <a:avLst/>
          </a:prstGeom>
        </p:spPr>
      </p:pic>
      <p:cxnSp>
        <p:nvCxnSpPr>
          <p:cNvPr id="9" name="Straight Connector 8">
            <a:extLst>
              <a:ext uri="{FF2B5EF4-FFF2-40B4-BE49-F238E27FC236}">
                <a16:creationId xmlns:a16="http://schemas.microsoft.com/office/drawing/2014/main" id="{59F787C2-7C17-4DDB-82D9-0381506CAF56}"/>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050E8AF-C581-457A-BB2C-556CB58A3B69}"/>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1" name="Title 1">
            <a:extLst>
              <a:ext uri="{FF2B5EF4-FFF2-40B4-BE49-F238E27FC236}">
                <a16:creationId xmlns:a16="http://schemas.microsoft.com/office/drawing/2014/main" id="{4E3926D1-84D5-4E2D-92EE-63657C532552}"/>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007763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FF42C1-E18B-42D6-97A9-B3FE1187A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214A01AE-8DC7-4981-B29C-91B4DFAFF801}"/>
              </a:ext>
            </a:extLst>
          </p:cNvPr>
          <p:cNvSpPr>
            <a:spLocks noGrp="1"/>
          </p:cNvSpPr>
          <p:nvPr>
            <p:ph type="body" idx="1"/>
          </p:nvPr>
        </p:nvSpPr>
        <p:spPr>
          <a:xfrm>
            <a:off x="805469" y="1603800"/>
            <a:ext cx="10591996" cy="3546977"/>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69749E5F-A3BC-4807-9371-FF19AAA2E440}"/>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Graphic 6">
            <a:extLst>
              <a:ext uri="{FF2B5EF4-FFF2-40B4-BE49-F238E27FC236}">
                <a16:creationId xmlns:a16="http://schemas.microsoft.com/office/drawing/2014/main" id="{4718ED7A-78E4-41BC-8A83-B310E02421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1939" y="279889"/>
            <a:ext cx="1250159" cy="384664"/>
          </a:xfrm>
          <a:prstGeom prst="rect">
            <a:avLst/>
          </a:prstGeom>
        </p:spPr>
      </p:pic>
      <p:cxnSp>
        <p:nvCxnSpPr>
          <p:cNvPr id="8" name="Straight Connector 7">
            <a:extLst>
              <a:ext uri="{FF2B5EF4-FFF2-40B4-BE49-F238E27FC236}">
                <a16:creationId xmlns:a16="http://schemas.microsoft.com/office/drawing/2014/main" id="{7FF2F638-26EB-49FE-A25C-71239285A992}"/>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FF41102-69A1-4B6D-89F9-5C5400F8AFDE}"/>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0" name="Title 1">
            <a:extLst>
              <a:ext uri="{FF2B5EF4-FFF2-40B4-BE49-F238E27FC236}">
                <a16:creationId xmlns:a16="http://schemas.microsoft.com/office/drawing/2014/main" id="{18D77843-F17C-4233-A173-A5D63F22B7C2}"/>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785452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wo Honeycomb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4A01AE-8DC7-4981-B29C-91B4DFAFF801}"/>
              </a:ext>
            </a:extLst>
          </p:cNvPr>
          <p:cNvSpPr>
            <a:spLocks noGrp="1"/>
          </p:cNvSpPr>
          <p:nvPr>
            <p:ph type="body" idx="1"/>
          </p:nvPr>
        </p:nvSpPr>
        <p:spPr>
          <a:xfrm>
            <a:off x="805469" y="1603800"/>
            <a:ext cx="10591996" cy="3546977"/>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69749E5F-A3BC-4807-9371-FF19AAA2E440}"/>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Graphic 6">
            <a:extLst>
              <a:ext uri="{FF2B5EF4-FFF2-40B4-BE49-F238E27FC236}">
                <a16:creationId xmlns:a16="http://schemas.microsoft.com/office/drawing/2014/main" id="{4718ED7A-78E4-41BC-8A83-B310E02421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939" y="279889"/>
            <a:ext cx="1250159" cy="384664"/>
          </a:xfrm>
          <a:prstGeom prst="rect">
            <a:avLst/>
          </a:prstGeom>
        </p:spPr>
      </p:pic>
      <p:cxnSp>
        <p:nvCxnSpPr>
          <p:cNvPr id="8" name="Straight Connector 7">
            <a:extLst>
              <a:ext uri="{FF2B5EF4-FFF2-40B4-BE49-F238E27FC236}">
                <a16:creationId xmlns:a16="http://schemas.microsoft.com/office/drawing/2014/main" id="{7FF2F638-26EB-49FE-A25C-71239285A992}"/>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FF41102-69A1-4B6D-89F9-5C5400F8AFDE}"/>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0" name="Title 1">
            <a:extLst>
              <a:ext uri="{FF2B5EF4-FFF2-40B4-BE49-F238E27FC236}">
                <a16:creationId xmlns:a16="http://schemas.microsoft.com/office/drawing/2014/main" id="{18D77843-F17C-4233-A173-A5D63F22B7C2}"/>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248477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587AB5-4D12-4F73-9126-B925C4972B68}"/>
              </a:ext>
            </a:extLst>
          </p:cNvPr>
          <p:cNvPicPr>
            <a:picLocks noChangeAspect="1"/>
          </p:cNvPicPr>
          <p:nvPr userDrawn="1"/>
        </p:nvPicPr>
        <p:blipFill>
          <a:blip r:embed="rId2"/>
          <a:stretch>
            <a:fillRect/>
          </a:stretch>
        </p:blipFill>
        <p:spPr>
          <a:xfrm>
            <a:off x="-10698" y="-13513"/>
            <a:ext cx="12202697" cy="6864017"/>
          </a:xfrm>
          <a:prstGeom prst="rect">
            <a:avLst/>
          </a:prstGeom>
        </p:spPr>
      </p:pic>
      <p:sp>
        <p:nvSpPr>
          <p:cNvPr id="13" name="Picture Placeholder 12">
            <a:extLst>
              <a:ext uri="{FF2B5EF4-FFF2-40B4-BE49-F238E27FC236}">
                <a16:creationId xmlns:a16="http://schemas.microsoft.com/office/drawing/2014/main" id="{74DEA10C-C0E2-4FA0-9A39-69D66B28B11A}"/>
              </a:ext>
            </a:extLst>
          </p:cNvPr>
          <p:cNvSpPr>
            <a:spLocks noGrp="1"/>
          </p:cNvSpPr>
          <p:nvPr>
            <p:ph type="pic" sz="quarter" idx="10"/>
          </p:nvPr>
        </p:nvSpPr>
        <p:spPr>
          <a:xfrm>
            <a:off x="4555067" y="-13515"/>
            <a:ext cx="7636933" cy="5101981"/>
          </a:xfr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en-US" dirty="0"/>
              <a:t>Click icon to add picture</a:t>
            </a:r>
          </a:p>
        </p:txBody>
      </p:sp>
      <p:sp>
        <p:nvSpPr>
          <p:cNvPr id="14" name="Title 1">
            <a:extLst>
              <a:ext uri="{FF2B5EF4-FFF2-40B4-BE49-F238E27FC236}">
                <a16:creationId xmlns:a16="http://schemas.microsoft.com/office/drawing/2014/main" id="{3E82428D-C9F8-4697-8E57-4DB7B27CD453}"/>
              </a:ext>
            </a:extLst>
          </p:cNvPr>
          <p:cNvSpPr>
            <a:spLocks noGrp="1"/>
          </p:cNvSpPr>
          <p:nvPr>
            <p:ph type="ctrTitle" hasCustomPrompt="1"/>
          </p:nvPr>
        </p:nvSpPr>
        <p:spPr>
          <a:xfrm>
            <a:off x="500009" y="1671263"/>
            <a:ext cx="3637052" cy="1245824"/>
          </a:xfrm>
        </p:spPr>
        <p:txBody>
          <a:bodyPr anchor="b">
            <a:noAutofit/>
          </a:bodyPr>
          <a:lstStyle>
            <a:lvl1pPr algn="l">
              <a:defRPr sz="3733"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142CB7A5-6F67-458E-8043-06B8E7B6E7BA}"/>
              </a:ext>
            </a:extLst>
          </p:cNvPr>
          <p:cNvSpPr>
            <a:spLocks noGrp="1"/>
          </p:cNvSpPr>
          <p:nvPr>
            <p:ph type="subTitle" idx="1" hasCustomPrompt="1"/>
          </p:nvPr>
        </p:nvSpPr>
        <p:spPr>
          <a:xfrm>
            <a:off x="500008" y="2926969"/>
            <a:ext cx="3637053" cy="1155296"/>
          </a:xfrm>
        </p:spPr>
        <p:txBody>
          <a:bodyPr>
            <a:normAutofit/>
          </a:bodyPr>
          <a:lstStyle>
            <a:lvl1pPr marL="0" indent="0" algn="l">
              <a:buNone/>
              <a:defRPr sz="2667">
                <a:solidFill>
                  <a:schemeClr val="accent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4976F4FC-7607-47A0-93EA-2D95FABAFA6E}"/>
              </a:ext>
            </a:extLst>
          </p:cNvPr>
          <p:cNvSpPr/>
          <p:nvPr userDrawn="1"/>
        </p:nvSpPr>
        <p:spPr>
          <a:xfrm>
            <a:off x="-10697" y="5089131"/>
            <a:ext cx="12192000" cy="1761375"/>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Graphic 7">
            <a:extLst>
              <a:ext uri="{FF2B5EF4-FFF2-40B4-BE49-F238E27FC236}">
                <a16:creationId xmlns:a16="http://schemas.microsoft.com/office/drawing/2014/main" id="{31EFE4D7-C670-491C-A18C-CCB93D90D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51060" y="5342561"/>
            <a:ext cx="2268489" cy="739760"/>
          </a:xfrm>
          <a:prstGeom prst="rect">
            <a:avLst/>
          </a:prstGeom>
        </p:spPr>
      </p:pic>
      <p:sp>
        <p:nvSpPr>
          <p:cNvPr id="9" name="TextBox 8">
            <a:extLst>
              <a:ext uri="{FF2B5EF4-FFF2-40B4-BE49-F238E27FC236}">
                <a16:creationId xmlns:a16="http://schemas.microsoft.com/office/drawing/2014/main" id="{2A6A847C-C454-4751-8CAE-63A9F4BDD31E}"/>
              </a:ext>
            </a:extLst>
          </p:cNvPr>
          <p:cNvSpPr txBox="1"/>
          <p:nvPr userDrawn="1"/>
        </p:nvSpPr>
        <p:spPr>
          <a:xfrm>
            <a:off x="4205220" y="6094653"/>
            <a:ext cx="3760169" cy="543675"/>
          </a:xfrm>
          <a:prstGeom prst="rect">
            <a:avLst/>
          </a:prstGeom>
          <a:noFill/>
        </p:spPr>
        <p:txBody>
          <a:bodyPr wrap="square" rtlCol="0">
            <a:spAutoFit/>
          </a:bodyPr>
          <a:lstStyle/>
          <a:p>
            <a:pPr algn="ctr"/>
            <a:r>
              <a:rPr lang="en-US" sz="2933" dirty="0">
                <a:solidFill>
                  <a:schemeClr val="bg1"/>
                </a:solidFill>
                <a:latin typeface="Freestyle Script" panose="030804020302050B0404" pitchFamily="66" charset="0"/>
              </a:rPr>
              <a:t>Getting America Back to Work!</a:t>
            </a:r>
          </a:p>
        </p:txBody>
      </p:sp>
    </p:spTree>
    <p:extLst>
      <p:ext uri="{BB962C8B-B14F-4D97-AF65-F5344CB8AC3E}">
        <p14:creationId xmlns:p14="http://schemas.microsoft.com/office/powerpoint/2010/main" val="18939240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Multiple Photos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909308-483A-4937-9649-433B214437D5}"/>
              </a:ext>
            </a:extLst>
          </p:cNvPr>
          <p:cNvPicPr>
            <a:picLocks noChangeAspect="1"/>
          </p:cNvPicPr>
          <p:nvPr userDrawn="1"/>
        </p:nvPicPr>
        <p:blipFill>
          <a:blip r:embed="rId2"/>
          <a:stretch>
            <a:fillRect/>
          </a:stretch>
        </p:blipFill>
        <p:spPr>
          <a:xfrm>
            <a:off x="-10698" y="-13513"/>
            <a:ext cx="12202697" cy="6864017"/>
          </a:xfrm>
          <a:prstGeom prst="rect">
            <a:avLst/>
          </a:prstGeom>
        </p:spPr>
      </p:pic>
      <p:sp>
        <p:nvSpPr>
          <p:cNvPr id="4" name="Rectangle 3">
            <a:extLst>
              <a:ext uri="{FF2B5EF4-FFF2-40B4-BE49-F238E27FC236}">
                <a16:creationId xmlns:a16="http://schemas.microsoft.com/office/drawing/2014/main" id="{BD50EDB0-1346-4B81-B33D-F415F362C597}"/>
              </a:ext>
            </a:extLst>
          </p:cNvPr>
          <p:cNvSpPr/>
          <p:nvPr userDrawn="1"/>
        </p:nvSpPr>
        <p:spPr>
          <a:xfrm>
            <a:off x="-10700" y="3033358"/>
            <a:ext cx="3437816" cy="2054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2B88AFD0-E74F-416E-9A3A-8DD9E7207432}"/>
              </a:ext>
            </a:extLst>
          </p:cNvPr>
          <p:cNvSpPr/>
          <p:nvPr userDrawn="1"/>
        </p:nvSpPr>
        <p:spPr>
          <a:xfrm>
            <a:off x="-10697" y="5089131"/>
            <a:ext cx="12192000" cy="1761375"/>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Graphic 8">
            <a:extLst>
              <a:ext uri="{FF2B5EF4-FFF2-40B4-BE49-F238E27FC236}">
                <a16:creationId xmlns:a16="http://schemas.microsoft.com/office/drawing/2014/main" id="{DD586C03-1F3A-48C2-B73E-E3AAD24521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51060" y="5342561"/>
            <a:ext cx="2268489" cy="739760"/>
          </a:xfrm>
          <a:prstGeom prst="rect">
            <a:avLst/>
          </a:prstGeom>
        </p:spPr>
      </p:pic>
      <p:sp>
        <p:nvSpPr>
          <p:cNvPr id="10" name="TextBox 9">
            <a:extLst>
              <a:ext uri="{FF2B5EF4-FFF2-40B4-BE49-F238E27FC236}">
                <a16:creationId xmlns:a16="http://schemas.microsoft.com/office/drawing/2014/main" id="{43E02B58-70A8-4A2B-B091-18C0EFCFDE13}"/>
              </a:ext>
            </a:extLst>
          </p:cNvPr>
          <p:cNvSpPr txBox="1"/>
          <p:nvPr userDrawn="1"/>
        </p:nvSpPr>
        <p:spPr>
          <a:xfrm>
            <a:off x="4205220" y="6094653"/>
            <a:ext cx="3760169" cy="543675"/>
          </a:xfrm>
          <a:prstGeom prst="rect">
            <a:avLst/>
          </a:prstGeom>
          <a:noFill/>
        </p:spPr>
        <p:txBody>
          <a:bodyPr wrap="square" rtlCol="0">
            <a:spAutoFit/>
          </a:bodyPr>
          <a:lstStyle/>
          <a:p>
            <a:pPr algn="ctr"/>
            <a:r>
              <a:rPr lang="en-US" sz="2933" dirty="0">
                <a:solidFill>
                  <a:schemeClr val="bg1"/>
                </a:solidFill>
                <a:latin typeface="Freestyle Script" panose="030804020302050B0404" pitchFamily="66" charset="0"/>
              </a:rPr>
              <a:t>Getting America Back to Work!</a:t>
            </a:r>
          </a:p>
        </p:txBody>
      </p:sp>
      <p:sp>
        <p:nvSpPr>
          <p:cNvPr id="2" name="Title 1"/>
          <p:cNvSpPr>
            <a:spLocks noGrp="1"/>
          </p:cNvSpPr>
          <p:nvPr>
            <p:ph type="ctrTitle" hasCustomPrompt="1"/>
          </p:nvPr>
        </p:nvSpPr>
        <p:spPr>
          <a:xfrm>
            <a:off x="-1" y="847995"/>
            <a:ext cx="12202697" cy="920875"/>
          </a:xfrm>
        </p:spPr>
        <p:txBody>
          <a:bodyPr anchor="b">
            <a:noAutofit/>
          </a:bodyPr>
          <a:lstStyle>
            <a:lvl1pPr algn="ctr">
              <a:defRPr sz="3733"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1396" y="1778752"/>
            <a:ext cx="12192000" cy="795301"/>
          </a:xfrm>
        </p:spPr>
        <p:txBody>
          <a:bodyPr>
            <a:normAutofit/>
          </a:bodyPr>
          <a:lstStyle>
            <a:lvl1pPr marL="0" indent="0" algn="ctr">
              <a:buNone/>
              <a:defRPr sz="2667">
                <a:solidFill>
                  <a:schemeClr val="accent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Picture Placeholder 2">
            <a:extLst>
              <a:ext uri="{FF2B5EF4-FFF2-40B4-BE49-F238E27FC236}">
                <a16:creationId xmlns:a16="http://schemas.microsoft.com/office/drawing/2014/main" id="{CA2BF68B-C823-4420-BFDB-977DBA066037}"/>
              </a:ext>
            </a:extLst>
          </p:cNvPr>
          <p:cNvSpPr>
            <a:spLocks noGrp="1"/>
          </p:cNvSpPr>
          <p:nvPr>
            <p:ph type="pic" sz="quarter" idx="10"/>
          </p:nvPr>
        </p:nvSpPr>
        <p:spPr>
          <a:xfrm>
            <a:off x="629045" y="3033358"/>
            <a:ext cx="2531524" cy="2050081"/>
          </a:xfrm>
          <a:blipFill dpi="0" rotWithShape="1">
            <a:blip r:embed="rId5">
              <a:extLst>
                <a:ext uri="{28A0092B-C50C-407E-A947-70E740481C1C}">
                  <a14:useLocalDpi xmlns:a14="http://schemas.microsoft.com/office/drawing/2010/main" val="0"/>
                </a:ext>
              </a:extLst>
            </a:blip>
            <a:srcRect/>
            <a:stretch>
              <a:fillRect l="-10737" r="-10737"/>
            </a:stretch>
          </a:blipFill>
          <a:ln w="19050">
            <a:noFill/>
          </a:ln>
        </p:spPr>
        <p:txBody>
          <a:bodyPr/>
          <a:lstStyle/>
          <a:p>
            <a:r>
              <a:rPr lang="en-US" dirty="0"/>
              <a:t>Click icon to add picture</a:t>
            </a:r>
          </a:p>
        </p:txBody>
      </p:sp>
      <p:sp>
        <p:nvSpPr>
          <p:cNvPr id="12" name="Picture Placeholder 2">
            <a:extLst>
              <a:ext uri="{FF2B5EF4-FFF2-40B4-BE49-F238E27FC236}">
                <a16:creationId xmlns:a16="http://schemas.microsoft.com/office/drawing/2014/main" id="{ACE0D65A-9B77-40F5-A2F8-7DF93F62C821}"/>
              </a:ext>
            </a:extLst>
          </p:cNvPr>
          <p:cNvSpPr>
            <a:spLocks noGrp="1"/>
          </p:cNvSpPr>
          <p:nvPr>
            <p:ph type="pic" sz="quarter" idx="11"/>
          </p:nvPr>
        </p:nvSpPr>
        <p:spPr>
          <a:xfrm>
            <a:off x="3427117" y="3033358"/>
            <a:ext cx="2531524" cy="2050081"/>
          </a:xfrm>
          <a:blipFill>
            <a:blip r:embed="rId6"/>
            <a:srcRect/>
            <a:stretch>
              <a:fillRect l="-10258" r="-10258"/>
            </a:stretch>
          </a:blipFill>
          <a:ln w="19050">
            <a:noFill/>
          </a:ln>
        </p:spPr>
        <p:txBody>
          <a:bodyPr/>
          <a:lstStyle/>
          <a:p>
            <a:r>
              <a:rPr lang="en-US" dirty="0"/>
              <a:t>Click icon to add picture</a:t>
            </a:r>
          </a:p>
        </p:txBody>
      </p:sp>
      <p:sp>
        <p:nvSpPr>
          <p:cNvPr id="13" name="Picture Placeholder 2">
            <a:extLst>
              <a:ext uri="{FF2B5EF4-FFF2-40B4-BE49-F238E27FC236}">
                <a16:creationId xmlns:a16="http://schemas.microsoft.com/office/drawing/2014/main" id="{21E80EBB-42AB-4B8C-BB36-207CAAFDAA60}"/>
              </a:ext>
            </a:extLst>
          </p:cNvPr>
          <p:cNvSpPr>
            <a:spLocks noGrp="1"/>
          </p:cNvSpPr>
          <p:nvPr>
            <p:ph type="pic" sz="quarter" idx="12"/>
          </p:nvPr>
        </p:nvSpPr>
        <p:spPr>
          <a:xfrm>
            <a:off x="6230917" y="3033358"/>
            <a:ext cx="2534163" cy="2052121"/>
          </a:xfrm>
          <a:blipFill>
            <a:blip r:embed="rId7"/>
            <a:srcRect/>
            <a:stretch>
              <a:fillRect l="-10734" r="-10734"/>
            </a:stretch>
          </a:blipFill>
          <a:ln w="19050">
            <a:noFill/>
          </a:ln>
        </p:spPr>
        <p:txBody>
          <a:bodyPr/>
          <a:lstStyle/>
          <a:p>
            <a:r>
              <a:rPr lang="en-US" dirty="0"/>
              <a:t>Click icon to add picture</a:t>
            </a:r>
          </a:p>
        </p:txBody>
      </p:sp>
      <p:sp>
        <p:nvSpPr>
          <p:cNvPr id="16" name="Rectangle 15">
            <a:extLst>
              <a:ext uri="{FF2B5EF4-FFF2-40B4-BE49-F238E27FC236}">
                <a16:creationId xmlns:a16="http://schemas.microsoft.com/office/drawing/2014/main" id="{E0EAD246-0E0F-48CD-970D-1DCBF700C6B3}"/>
              </a:ext>
            </a:extLst>
          </p:cNvPr>
          <p:cNvSpPr/>
          <p:nvPr userDrawn="1"/>
        </p:nvSpPr>
        <p:spPr>
          <a:xfrm>
            <a:off x="8765079" y="3033358"/>
            <a:ext cx="3426919" cy="20547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Picture Placeholder 2">
            <a:extLst>
              <a:ext uri="{FF2B5EF4-FFF2-40B4-BE49-F238E27FC236}">
                <a16:creationId xmlns:a16="http://schemas.microsoft.com/office/drawing/2014/main" id="{B40086CE-B476-43F6-8C87-3C15D5094A83}"/>
              </a:ext>
            </a:extLst>
          </p:cNvPr>
          <p:cNvSpPr>
            <a:spLocks noGrp="1"/>
          </p:cNvSpPr>
          <p:nvPr>
            <p:ph type="pic" sz="quarter" idx="13"/>
          </p:nvPr>
        </p:nvSpPr>
        <p:spPr>
          <a:xfrm>
            <a:off x="9031627" y="3033358"/>
            <a:ext cx="2534163" cy="2052121"/>
          </a:xfrm>
          <a:blipFill dpi="0" rotWithShape="1">
            <a:blip r:embed="rId8"/>
            <a:srcRect/>
            <a:stretch>
              <a:fillRect l="-10734" r="-10734"/>
            </a:stretch>
          </a:blipFill>
          <a:ln w="19050">
            <a:noFill/>
          </a:ln>
        </p:spPr>
        <p:txBody>
          <a:bodyPr/>
          <a:lstStyle/>
          <a:p>
            <a:r>
              <a:rPr lang="en-US" dirty="0"/>
              <a:t>Click icon to add picture</a:t>
            </a:r>
          </a:p>
        </p:txBody>
      </p:sp>
      <p:sp>
        <p:nvSpPr>
          <p:cNvPr id="15" name="Rectangle 14">
            <a:extLst>
              <a:ext uri="{FF2B5EF4-FFF2-40B4-BE49-F238E27FC236}">
                <a16:creationId xmlns:a16="http://schemas.microsoft.com/office/drawing/2014/main" id="{8AC4773A-C09A-4A3E-A0BC-7EB801A59956}"/>
              </a:ext>
            </a:extLst>
          </p:cNvPr>
          <p:cNvSpPr/>
          <p:nvPr userDrawn="1"/>
        </p:nvSpPr>
        <p:spPr>
          <a:xfrm>
            <a:off x="5958641" y="3033358"/>
            <a:ext cx="266547" cy="20547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70639301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Medium Blu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9E1489-6695-4387-8319-8E1D98D83F95}"/>
              </a:ext>
            </a:extLst>
          </p:cNvPr>
          <p:cNvPicPr>
            <a:picLocks noChangeAspect="1"/>
          </p:cNvPicPr>
          <p:nvPr userDrawn="1"/>
        </p:nvPicPr>
        <p:blipFill>
          <a:blip r:embed="rId2"/>
          <a:stretch>
            <a:fillRect/>
          </a:stretch>
        </p:blipFill>
        <p:spPr>
          <a:xfrm>
            <a:off x="-10698" y="-13513"/>
            <a:ext cx="12202697" cy="6864017"/>
          </a:xfrm>
          <a:prstGeom prst="rect">
            <a:avLst/>
          </a:prstGeom>
        </p:spPr>
      </p:pic>
      <p:sp>
        <p:nvSpPr>
          <p:cNvPr id="3" name="Text Placeholder 2"/>
          <p:cNvSpPr>
            <a:spLocks noGrp="1"/>
          </p:cNvSpPr>
          <p:nvPr>
            <p:ph type="body" idx="1"/>
          </p:nvPr>
        </p:nvSpPr>
        <p:spPr>
          <a:xfrm>
            <a:off x="805469" y="1603800"/>
            <a:ext cx="10591996" cy="3546977"/>
          </a:xfrm>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FF0E7FAC-C88E-42D1-A35B-DF63FE681F63}"/>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Graphic 8">
            <a:extLst>
              <a:ext uri="{FF2B5EF4-FFF2-40B4-BE49-F238E27FC236}">
                <a16:creationId xmlns:a16="http://schemas.microsoft.com/office/drawing/2014/main" id="{E26ED43B-ED60-4041-A6B0-B10A84A60F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1939" y="279889"/>
            <a:ext cx="1250159" cy="384664"/>
          </a:xfrm>
          <a:prstGeom prst="rect">
            <a:avLst/>
          </a:prstGeom>
        </p:spPr>
      </p:pic>
      <p:cxnSp>
        <p:nvCxnSpPr>
          <p:cNvPr id="10" name="Straight Connector 9">
            <a:extLst>
              <a:ext uri="{FF2B5EF4-FFF2-40B4-BE49-F238E27FC236}">
                <a16:creationId xmlns:a16="http://schemas.microsoft.com/office/drawing/2014/main" id="{3EE8038A-0608-4EBF-A3F8-94EB01B7F065}"/>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BC82391-5015-4B20-BCAB-7EDF016471FC}"/>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2" name="Title 1"/>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216384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Medium Blue wo Honeycomb Slid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5469" y="1603800"/>
            <a:ext cx="10591996" cy="3546977"/>
          </a:xfrm>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FF0E7FAC-C88E-42D1-A35B-DF63FE681F63}"/>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Graphic 8">
            <a:extLst>
              <a:ext uri="{FF2B5EF4-FFF2-40B4-BE49-F238E27FC236}">
                <a16:creationId xmlns:a16="http://schemas.microsoft.com/office/drawing/2014/main" id="{E26ED43B-ED60-4041-A6B0-B10A84A60F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939" y="279889"/>
            <a:ext cx="1250159" cy="384664"/>
          </a:xfrm>
          <a:prstGeom prst="rect">
            <a:avLst/>
          </a:prstGeom>
        </p:spPr>
      </p:pic>
      <p:cxnSp>
        <p:nvCxnSpPr>
          <p:cNvPr id="10" name="Straight Connector 9">
            <a:extLst>
              <a:ext uri="{FF2B5EF4-FFF2-40B4-BE49-F238E27FC236}">
                <a16:creationId xmlns:a16="http://schemas.microsoft.com/office/drawing/2014/main" id="{3EE8038A-0608-4EBF-A3F8-94EB01B7F065}"/>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BC82391-5015-4B20-BCAB-7EDF016471FC}"/>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2" name="Title 1"/>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267935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Blu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06959D-7C5D-425B-8D30-1C0258609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ext Placeholder 2">
            <a:extLst>
              <a:ext uri="{FF2B5EF4-FFF2-40B4-BE49-F238E27FC236}">
                <a16:creationId xmlns:a16="http://schemas.microsoft.com/office/drawing/2014/main" id="{FFCF4DF5-46ED-46D9-B5B7-D9A67627B152}"/>
              </a:ext>
            </a:extLst>
          </p:cNvPr>
          <p:cNvSpPr>
            <a:spLocks noGrp="1"/>
          </p:cNvSpPr>
          <p:nvPr>
            <p:ph type="body" idx="1"/>
          </p:nvPr>
        </p:nvSpPr>
        <p:spPr>
          <a:xfrm>
            <a:off x="805469" y="1603800"/>
            <a:ext cx="10591996" cy="3546977"/>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BE1DAD1D-2857-497B-89E0-C8E6E2686105}"/>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Graphic 9">
            <a:extLst>
              <a:ext uri="{FF2B5EF4-FFF2-40B4-BE49-F238E27FC236}">
                <a16:creationId xmlns:a16="http://schemas.microsoft.com/office/drawing/2014/main" id="{B9DF2E10-6358-472A-B0A4-83344C2696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1939" y="279889"/>
            <a:ext cx="1250159" cy="384664"/>
          </a:xfrm>
          <a:prstGeom prst="rect">
            <a:avLst/>
          </a:prstGeom>
        </p:spPr>
      </p:pic>
      <p:cxnSp>
        <p:nvCxnSpPr>
          <p:cNvPr id="11" name="Straight Connector 10">
            <a:extLst>
              <a:ext uri="{FF2B5EF4-FFF2-40B4-BE49-F238E27FC236}">
                <a16:creationId xmlns:a16="http://schemas.microsoft.com/office/drawing/2014/main" id="{6B97E013-5651-48EF-A1B5-B1490236A7B7}"/>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403411A-AE99-4608-942A-0838F9540A7B}"/>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3" name="Title 1">
            <a:extLst>
              <a:ext uri="{FF2B5EF4-FFF2-40B4-BE49-F238E27FC236}">
                <a16:creationId xmlns:a16="http://schemas.microsoft.com/office/drawing/2014/main" id="{40740553-C655-4ECA-8E0B-E58204053697}"/>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559810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lue wo Honeycomb Slide">
    <p:bg>
      <p:bgPr>
        <a:solidFill>
          <a:schemeClr val="bg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CF4DF5-46ED-46D9-B5B7-D9A67627B152}"/>
              </a:ext>
            </a:extLst>
          </p:cNvPr>
          <p:cNvSpPr>
            <a:spLocks noGrp="1"/>
          </p:cNvSpPr>
          <p:nvPr>
            <p:ph type="body" idx="1"/>
          </p:nvPr>
        </p:nvSpPr>
        <p:spPr>
          <a:xfrm>
            <a:off x="805469" y="1603800"/>
            <a:ext cx="10591996" cy="3546977"/>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BE1DAD1D-2857-497B-89E0-C8E6E2686105}"/>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Graphic 9">
            <a:extLst>
              <a:ext uri="{FF2B5EF4-FFF2-40B4-BE49-F238E27FC236}">
                <a16:creationId xmlns:a16="http://schemas.microsoft.com/office/drawing/2014/main" id="{B9DF2E10-6358-472A-B0A4-83344C2696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939" y="279889"/>
            <a:ext cx="1250159" cy="384664"/>
          </a:xfrm>
          <a:prstGeom prst="rect">
            <a:avLst/>
          </a:prstGeom>
        </p:spPr>
      </p:pic>
      <p:cxnSp>
        <p:nvCxnSpPr>
          <p:cNvPr id="11" name="Straight Connector 10">
            <a:extLst>
              <a:ext uri="{FF2B5EF4-FFF2-40B4-BE49-F238E27FC236}">
                <a16:creationId xmlns:a16="http://schemas.microsoft.com/office/drawing/2014/main" id="{6B97E013-5651-48EF-A1B5-B1490236A7B7}"/>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403411A-AE99-4608-942A-0838F9540A7B}"/>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3" name="Title 1">
            <a:extLst>
              <a:ext uri="{FF2B5EF4-FFF2-40B4-BE49-F238E27FC236}">
                <a16:creationId xmlns:a16="http://schemas.microsoft.com/office/drawing/2014/main" id="{40740553-C655-4ECA-8E0B-E58204053697}"/>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001623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2F0AD8-9129-4E9E-9B91-A4A26726C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Text Placeholder 2">
            <a:extLst>
              <a:ext uri="{FF2B5EF4-FFF2-40B4-BE49-F238E27FC236}">
                <a16:creationId xmlns:a16="http://schemas.microsoft.com/office/drawing/2014/main" id="{AC3ACAC4-FB0C-42DE-AB61-D7595DBB50EB}"/>
              </a:ext>
            </a:extLst>
          </p:cNvPr>
          <p:cNvSpPr>
            <a:spLocks noGrp="1"/>
          </p:cNvSpPr>
          <p:nvPr>
            <p:ph type="body" idx="1"/>
          </p:nvPr>
        </p:nvSpPr>
        <p:spPr>
          <a:xfrm>
            <a:off x="805469" y="1603800"/>
            <a:ext cx="10591996" cy="3546977"/>
          </a:xfrm>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11" name="Rectangle 10">
            <a:extLst>
              <a:ext uri="{FF2B5EF4-FFF2-40B4-BE49-F238E27FC236}">
                <a16:creationId xmlns:a16="http://schemas.microsoft.com/office/drawing/2014/main" id="{053FECF0-91CB-45E2-AF9D-C57723071FD9}"/>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Graphic 11">
            <a:extLst>
              <a:ext uri="{FF2B5EF4-FFF2-40B4-BE49-F238E27FC236}">
                <a16:creationId xmlns:a16="http://schemas.microsoft.com/office/drawing/2014/main" id="{21F3F5FF-5675-4DC7-AD06-C9A9196CEF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1939" y="279889"/>
            <a:ext cx="1250159" cy="384664"/>
          </a:xfrm>
          <a:prstGeom prst="rect">
            <a:avLst/>
          </a:prstGeom>
        </p:spPr>
      </p:pic>
      <p:cxnSp>
        <p:nvCxnSpPr>
          <p:cNvPr id="13" name="Straight Connector 12">
            <a:extLst>
              <a:ext uri="{FF2B5EF4-FFF2-40B4-BE49-F238E27FC236}">
                <a16:creationId xmlns:a16="http://schemas.microsoft.com/office/drawing/2014/main" id="{CC03DA51-2CAD-43C5-8923-840449FC3832}"/>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D77CE36-6AD5-4B59-94CD-B22D35F80F31}"/>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5" name="Title 1">
            <a:extLst>
              <a:ext uri="{FF2B5EF4-FFF2-40B4-BE49-F238E27FC236}">
                <a16:creationId xmlns:a16="http://schemas.microsoft.com/office/drawing/2014/main" id="{AF918357-F671-4D03-A208-F911D9117229}"/>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606109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ue wo Honeycomb Slide">
    <p:bg>
      <p:bgPr>
        <a:solidFill>
          <a:schemeClr val="tx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AC3ACAC4-FB0C-42DE-AB61-D7595DBB50EB}"/>
              </a:ext>
            </a:extLst>
          </p:cNvPr>
          <p:cNvSpPr>
            <a:spLocks noGrp="1"/>
          </p:cNvSpPr>
          <p:nvPr>
            <p:ph type="body" idx="1"/>
          </p:nvPr>
        </p:nvSpPr>
        <p:spPr>
          <a:xfrm>
            <a:off x="805469" y="1603800"/>
            <a:ext cx="10591996" cy="3546977"/>
          </a:xfrm>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11" name="Rectangle 10">
            <a:extLst>
              <a:ext uri="{FF2B5EF4-FFF2-40B4-BE49-F238E27FC236}">
                <a16:creationId xmlns:a16="http://schemas.microsoft.com/office/drawing/2014/main" id="{053FECF0-91CB-45E2-AF9D-C57723071FD9}"/>
              </a:ext>
            </a:extLst>
          </p:cNvPr>
          <p:cNvSpPr/>
          <p:nvPr userDrawn="1"/>
        </p:nvSpPr>
        <p:spPr>
          <a:xfrm>
            <a:off x="5348" y="0"/>
            <a:ext cx="12192000" cy="1159080"/>
          </a:xfrm>
          <a:prstGeom prst="rect">
            <a:avLst/>
          </a:prstGeom>
          <a:solidFill>
            <a:srgbClr val="002B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Graphic 11">
            <a:extLst>
              <a:ext uri="{FF2B5EF4-FFF2-40B4-BE49-F238E27FC236}">
                <a16:creationId xmlns:a16="http://schemas.microsoft.com/office/drawing/2014/main" id="{21F3F5FF-5675-4DC7-AD06-C9A9196CEF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939" y="279889"/>
            <a:ext cx="1250159" cy="384664"/>
          </a:xfrm>
          <a:prstGeom prst="rect">
            <a:avLst/>
          </a:prstGeom>
        </p:spPr>
      </p:pic>
      <p:cxnSp>
        <p:nvCxnSpPr>
          <p:cNvPr id="13" name="Straight Connector 12">
            <a:extLst>
              <a:ext uri="{FF2B5EF4-FFF2-40B4-BE49-F238E27FC236}">
                <a16:creationId xmlns:a16="http://schemas.microsoft.com/office/drawing/2014/main" id="{CC03DA51-2CAD-43C5-8923-840449FC3832}"/>
              </a:ext>
            </a:extLst>
          </p:cNvPr>
          <p:cNvCxnSpPr>
            <a:cxnSpLocks/>
          </p:cNvCxnSpPr>
          <p:nvPr userDrawn="1"/>
        </p:nvCxnSpPr>
        <p:spPr>
          <a:xfrm>
            <a:off x="2554037" y="1"/>
            <a:ext cx="0" cy="1155084"/>
          </a:xfrm>
          <a:prstGeom prst="line">
            <a:avLst/>
          </a:prstGeom>
          <a:ln>
            <a:solidFill>
              <a:srgbClr val="5CB7E7"/>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D77CE36-6AD5-4B59-94CD-B22D35F80F31}"/>
              </a:ext>
            </a:extLst>
          </p:cNvPr>
          <p:cNvSpPr txBox="1"/>
          <p:nvPr userDrawn="1"/>
        </p:nvSpPr>
        <p:spPr>
          <a:xfrm>
            <a:off x="-1" y="670439"/>
            <a:ext cx="2554039" cy="379656"/>
          </a:xfrm>
          <a:prstGeom prst="rect">
            <a:avLst/>
          </a:prstGeom>
          <a:noFill/>
        </p:spPr>
        <p:txBody>
          <a:bodyPr wrap="square" rtlCol="0">
            <a:spAutoFit/>
          </a:bodyPr>
          <a:lstStyle/>
          <a:p>
            <a:pPr algn="ctr"/>
            <a:r>
              <a:rPr lang="en-US" sz="1867" dirty="0">
                <a:solidFill>
                  <a:schemeClr val="bg1"/>
                </a:solidFill>
                <a:latin typeface="Freestyle Script" panose="030804020302050B0404" pitchFamily="66" charset="0"/>
              </a:rPr>
              <a:t>Getting America Back to Work!</a:t>
            </a:r>
          </a:p>
        </p:txBody>
      </p:sp>
      <p:sp>
        <p:nvSpPr>
          <p:cNvPr id="15" name="Title 1">
            <a:extLst>
              <a:ext uri="{FF2B5EF4-FFF2-40B4-BE49-F238E27FC236}">
                <a16:creationId xmlns:a16="http://schemas.microsoft.com/office/drawing/2014/main" id="{AF918357-F671-4D03-A208-F911D9117229}"/>
              </a:ext>
            </a:extLst>
          </p:cNvPr>
          <p:cNvSpPr>
            <a:spLocks noGrp="1"/>
          </p:cNvSpPr>
          <p:nvPr>
            <p:ph type="title" hasCustomPrompt="1"/>
          </p:nvPr>
        </p:nvSpPr>
        <p:spPr>
          <a:xfrm>
            <a:off x="2761341" y="0"/>
            <a:ext cx="9425311" cy="1144389"/>
          </a:xfrm>
        </p:spPr>
        <p:txBody>
          <a:bodyPr anchor="ctr">
            <a:normAutofit/>
          </a:bodyPr>
          <a:lstStyle>
            <a:lvl1pPr>
              <a:defRPr sz="2667" b="1">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79699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DB37-4D6F-4469-8C62-495A070331C5}" type="datetimeFigureOut">
              <a:rPr lang="en-US" smtClean="0"/>
              <a:t>5/19/2023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03113-8C22-4FC8-ACE9-61503917764B}" type="slidenum">
              <a:rPr lang="en-US" smtClean="0"/>
              <a:t>‹#›</a:t>
            </a:fld>
            <a:endParaRPr lang="en-US" dirty="0"/>
          </a:p>
        </p:txBody>
      </p:sp>
    </p:spTree>
    <p:extLst>
      <p:ext uri="{BB962C8B-B14F-4D97-AF65-F5344CB8AC3E}">
        <p14:creationId xmlns:p14="http://schemas.microsoft.com/office/powerpoint/2010/main" val="29444126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spd="slow">
    <p:wipe/>
  </p:transition>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d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hyperlink" Target="https://sfgrants.ed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grantHDsupport@ed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sfgrants.ed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eda.gov/fundi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eda.gov/fund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8.jpg"/><Relationship Id="rId4" Type="http://schemas.microsoft.com/office/2007/relationships/hdphoto" Target="../media/hdphoto1.wdp"/><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pn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E9CD-05CF-47AC-93B9-3ABCB2F5FBB8}"/>
              </a:ext>
            </a:extLst>
          </p:cNvPr>
          <p:cNvSpPr>
            <a:spLocks noGrp="1"/>
          </p:cNvSpPr>
          <p:nvPr>
            <p:ph type="ctrTitle"/>
          </p:nvPr>
        </p:nvSpPr>
        <p:spPr>
          <a:xfrm>
            <a:off x="0" y="678814"/>
            <a:ext cx="6766061" cy="3473303"/>
          </a:xfrm>
        </p:spPr>
        <p:txBody>
          <a:bodyPr/>
          <a:lstStyle/>
          <a:p>
            <a:pPr>
              <a:lnSpc>
                <a:spcPct val="100000"/>
              </a:lnSpc>
            </a:pPr>
            <a:r>
              <a:rPr lang="en-US" sz="2800" b="0" dirty="0">
                <a:solidFill>
                  <a:schemeClr val="accent2">
                    <a:lumMod val="40000"/>
                    <a:lumOff val="60000"/>
                  </a:schemeClr>
                </a:solidFill>
              </a:rPr>
              <a:t>U.S. Department of Commerce</a:t>
            </a:r>
            <a:br>
              <a:rPr lang="en-US" sz="2800" b="0" dirty="0"/>
            </a:br>
            <a:r>
              <a:rPr lang="en-US" sz="4000" b="0" dirty="0">
                <a:solidFill>
                  <a:schemeClr val="accent2">
                    <a:lumMod val="75000"/>
                  </a:schemeClr>
                </a:solidFill>
              </a:rPr>
              <a:t>Economic Development Administration (EDA)</a:t>
            </a:r>
            <a:br>
              <a:rPr lang="en-US" sz="3600" b="0" dirty="0">
                <a:solidFill>
                  <a:srgbClr val="FFC000"/>
                </a:solidFill>
              </a:rPr>
            </a:br>
            <a:r>
              <a:rPr lang="en-US" sz="2800" b="0" dirty="0">
                <a:hlinkClick r:id="rId2"/>
              </a:rPr>
              <a:t>https://www.eda.gov</a:t>
            </a:r>
            <a:br>
              <a:rPr lang="en-US" sz="2800" b="0" dirty="0"/>
            </a:br>
            <a:br>
              <a:rPr lang="en-US" sz="2800" b="0" dirty="0"/>
            </a:br>
            <a:r>
              <a:rPr lang="en-US" sz="2800" b="0" dirty="0"/>
              <a:t>EMDC Grants Conference</a:t>
            </a:r>
            <a:br>
              <a:rPr lang="en-US" sz="2800" b="0" dirty="0"/>
            </a:br>
            <a:r>
              <a:rPr lang="en-US" sz="2800" b="0" dirty="0"/>
              <a:t>May 23, 2023</a:t>
            </a:r>
            <a:endParaRPr lang="en-US" b="0" dirty="0">
              <a:solidFill>
                <a:srgbClr val="FFC000"/>
              </a:solidFill>
            </a:endParaRPr>
          </a:p>
        </p:txBody>
      </p:sp>
      <p:pic>
        <p:nvPicPr>
          <p:cNvPr id="5" name="Picture 4">
            <a:extLst>
              <a:ext uri="{FF2B5EF4-FFF2-40B4-BE49-F238E27FC236}">
                <a16:creationId xmlns:a16="http://schemas.microsoft.com/office/drawing/2014/main" id="{B4316C6B-331A-B145-34B5-C745CC55B830}"/>
              </a:ext>
            </a:extLst>
          </p:cNvPr>
          <p:cNvPicPr>
            <a:picLocks noChangeAspect="1"/>
          </p:cNvPicPr>
          <p:nvPr/>
        </p:nvPicPr>
        <p:blipFill rotWithShape="1">
          <a:blip r:embed="rId3"/>
          <a:srcRect l="1944" t="2460"/>
          <a:stretch/>
        </p:blipFill>
        <p:spPr>
          <a:xfrm>
            <a:off x="6839752" y="541174"/>
            <a:ext cx="4868307" cy="3720459"/>
          </a:xfrm>
          <a:prstGeom prst="rect">
            <a:avLst/>
          </a:prstGeom>
        </p:spPr>
      </p:pic>
    </p:spTree>
    <p:extLst>
      <p:ext uri="{BB962C8B-B14F-4D97-AF65-F5344CB8AC3E}">
        <p14:creationId xmlns:p14="http://schemas.microsoft.com/office/powerpoint/2010/main" val="97520961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CEE6C6-4561-A40E-D779-6C9526A2490A}"/>
              </a:ext>
            </a:extLst>
          </p:cNvPr>
          <p:cNvSpPr txBox="1"/>
          <p:nvPr/>
        </p:nvSpPr>
        <p:spPr>
          <a:xfrm>
            <a:off x="205232" y="216308"/>
            <a:ext cx="4002874" cy="1077218"/>
          </a:xfrm>
          <a:prstGeom prst="rect">
            <a:avLst/>
          </a:prstGeom>
          <a:noFill/>
        </p:spPr>
        <p:txBody>
          <a:bodyPr wrap="square" rtlCol="0">
            <a:spAutoFit/>
          </a:bodyPr>
          <a:lstStyle/>
          <a:p>
            <a:r>
              <a:rPr lang="en-US" sz="3200" dirty="0">
                <a:solidFill>
                  <a:schemeClr val="bg1"/>
                </a:solidFill>
              </a:rPr>
              <a:t>Investment Priorities and Metrics</a:t>
            </a:r>
          </a:p>
        </p:txBody>
      </p:sp>
      <p:sp>
        <p:nvSpPr>
          <p:cNvPr id="6" name="TextBox 5">
            <a:extLst>
              <a:ext uri="{FF2B5EF4-FFF2-40B4-BE49-F238E27FC236}">
                <a16:creationId xmlns:a16="http://schemas.microsoft.com/office/drawing/2014/main" id="{C0767439-1D8D-5397-80B2-0814EEDA3929}"/>
              </a:ext>
            </a:extLst>
          </p:cNvPr>
          <p:cNvSpPr txBox="1"/>
          <p:nvPr/>
        </p:nvSpPr>
        <p:spPr>
          <a:xfrm>
            <a:off x="4628606" y="699174"/>
            <a:ext cx="6969967" cy="4093428"/>
          </a:xfrm>
          <a:prstGeom prst="rect">
            <a:avLst/>
          </a:prstGeom>
          <a:noFill/>
        </p:spPr>
        <p:txBody>
          <a:bodyPr wrap="square" rtlCol="0">
            <a:spAutoFit/>
          </a:bodyPr>
          <a:lstStyle/>
          <a:p>
            <a:pPr>
              <a:spcAft>
                <a:spcPts val="300"/>
              </a:spcAft>
            </a:pPr>
            <a:r>
              <a:rPr lang="en-US" sz="2400" dirty="0">
                <a:solidFill>
                  <a:schemeClr val="accent2">
                    <a:lumMod val="75000"/>
                  </a:schemeClr>
                </a:solidFill>
              </a:rPr>
              <a:t>All projects must advance one or more of EDA’s Investment Priorities:</a:t>
            </a:r>
          </a:p>
          <a:p>
            <a:pPr marL="800100" lvl="1" indent="-342900">
              <a:spcAft>
                <a:spcPts val="300"/>
              </a:spcAft>
              <a:buFont typeface="+mj-lt"/>
              <a:buAutoNum type="arabicPeriod"/>
            </a:pPr>
            <a:r>
              <a:rPr lang="en-US" sz="2400" u="sng" dirty="0">
                <a:solidFill>
                  <a:schemeClr val="accent2">
                    <a:lumMod val="60000"/>
                    <a:lumOff val="40000"/>
                  </a:schemeClr>
                </a:solidFill>
              </a:rPr>
              <a:t>Equity</a:t>
            </a:r>
          </a:p>
          <a:p>
            <a:pPr marL="800100" lvl="1" indent="-342900">
              <a:spcAft>
                <a:spcPts val="300"/>
              </a:spcAft>
              <a:buFont typeface="+mj-lt"/>
              <a:buAutoNum type="arabicPeriod"/>
            </a:pPr>
            <a:r>
              <a:rPr lang="en-US" sz="2400" u="sng" dirty="0">
                <a:solidFill>
                  <a:schemeClr val="accent2">
                    <a:lumMod val="60000"/>
                    <a:lumOff val="40000"/>
                  </a:schemeClr>
                </a:solidFill>
              </a:rPr>
              <a:t>Recovery and resilience</a:t>
            </a:r>
          </a:p>
          <a:p>
            <a:pPr marL="800100" lvl="1" indent="-342900">
              <a:spcAft>
                <a:spcPts val="300"/>
              </a:spcAft>
              <a:buFont typeface="+mj-lt"/>
              <a:buAutoNum type="arabicPeriod"/>
            </a:pPr>
            <a:r>
              <a:rPr lang="en-US" sz="2400" dirty="0">
                <a:solidFill>
                  <a:schemeClr val="accent2">
                    <a:lumMod val="60000"/>
                    <a:lumOff val="40000"/>
                  </a:schemeClr>
                </a:solidFill>
              </a:rPr>
              <a:t>Workforce development</a:t>
            </a:r>
          </a:p>
          <a:p>
            <a:pPr marL="800100" lvl="1" indent="-342900">
              <a:spcAft>
                <a:spcPts val="300"/>
              </a:spcAft>
              <a:buFont typeface="+mj-lt"/>
              <a:buAutoNum type="arabicPeriod"/>
            </a:pPr>
            <a:r>
              <a:rPr lang="en-US" sz="2400" dirty="0">
                <a:solidFill>
                  <a:schemeClr val="accent2">
                    <a:lumMod val="60000"/>
                    <a:lumOff val="40000"/>
                  </a:schemeClr>
                </a:solidFill>
              </a:rPr>
              <a:t>Manufacturing</a:t>
            </a:r>
          </a:p>
          <a:p>
            <a:pPr marL="800100" lvl="1" indent="-342900">
              <a:spcAft>
                <a:spcPts val="300"/>
              </a:spcAft>
              <a:buFont typeface="+mj-lt"/>
              <a:buAutoNum type="arabicPeriod"/>
            </a:pPr>
            <a:r>
              <a:rPr lang="en-US" sz="2400" dirty="0">
                <a:solidFill>
                  <a:schemeClr val="accent2">
                    <a:lumMod val="60000"/>
                    <a:lumOff val="40000"/>
                  </a:schemeClr>
                </a:solidFill>
              </a:rPr>
              <a:t>Technology based economic development</a:t>
            </a:r>
          </a:p>
          <a:p>
            <a:pPr marL="800100" lvl="1" indent="-342900">
              <a:spcAft>
                <a:spcPts val="300"/>
              </a:spcAft>
              <a:buFont typeface="+mj-lt"/>
              <a:buAutoNum type="arabicPeriod"/>
            </a:pPr>
            <a:r>
              <a:rPr lang="en-US" sz="2400" dirty="0">
                <a:solidFill>
                  <a:schemeClr val="accent2">
                    <a:lumMod val="60000"/>
                    <a:lumOff val="40000"/>
                  </a:schemeClr>
                </a:solidFill>
              </a:rPr>
              <a:t>Environmentally sustainable development</a:t>
            </a:r>
          </a:p>
          <a:p>
            <a:pPr marL="800100" lvl="1" indent="-342900">
              <a:spcAft>
                <a:spcPts val="300"/>
              </a:spcAft>
              <a:buFont typeface="+mj-lt"/>
              <a:buAutoNum type="arabicPeriod"/>
            </a:pPr>
            <a:r>
              <a:rPr lang="en-US" sz="2400" dirty="0">
                <a:solidFill>
                  <a:schemeClr val="accent2">
                    <a:lumMod val="60000"/>
                    <a:lumOff val="40000"/>
                  </a:schemeClr>
                </a:solidFill>
              </a:rPr>
              <a:t>Exports and foreign direct investment (FDI)</a:t>
            </a:r>
          </a:p>
          <a:p>
            <a:pPr>
              <a:spcAft>
                <a:spcPts val="300"/>
              </a:spcAft>
            </a:pPr>
            <a:endParaRPr lang="en-US" sz="2400" dirty="0"/>
          </a:p>
        </p:txBody>
      </p:sp>
      <p:sp>
        <p:nvSpPr>
          <p:cNvPr id="2" name="TextBox 1">
            <a:extLst>
              <a:ext uri="{FF2B5EF4-FFF2-40B4-BE49-F238E27FC236}">
                <a16:creationId xmlns:a16="http://schemas.microsoft.com/office/drawing/2014/main" id="{FD8F4E7D-6317-8FB9-6BD9-37288954D973}"/>
              </a:ext>
            </a:extLst>
          </p:cNvPr>
          <p:cNvSpPr txBox="1"/>
          <p:nvPr/>
        </p:nvSpPr>
        <p:spPr>
          <a:xfrm>
            <a:off x="417229" y="2682951"/>
            <a:ext cx="6969967" cy="1685077"/>
          </a:xfrm>
          <a:prstGeom prst="rect">
            <a:avLst/>
          </a:prstGeom>
          <a:noFill/>
        </p:spPr>
        <p:txBody>
          <a:bodyPr wrap="square" rtlCol="0">
            <a:spAutoFit/>
          </a:bodyPr>
          <a:lstStyle/>
          <a:p>
            <a:pPr>
              <a:spcAft>
                <a:spcPts val="300"/>
              </a:spcAft>
            </a:pPr>
            <a:r>
              <a:rPr lang="en-US" sz="2400" dirty="0">
                <a:solidFill>
                  <a:schemeClr val="accent2">
                    <a:lumMod val="75000"/>
                  </a:schemeClr>
                </a:solidFill>
              </a:rPr>
              <a:t>Economic Impact Metrics:</a:t>
            </a:r>
          </a:p>
          <a:p>
            <a:pPr marL="800100" lvl="1" indent="-342900">
              <a:spcAft>
                <a:spcPts val="300"/>
              </a:spcAft>
              <a:buFont typeface="+mj-lt"/>
              <a:buAutoNum type="arabicPeriod"/>
            </a:pPr>
            <a:r>
              <a:rPr lang="en-US" sz="2400" dirty="0">
                <a:solidFill>
                  <a:schemeClr val="accent2">
                    <a:lumMod val="60000"/>
                    <a:lumOff val="40000"/>
                  </a:schemeClr>
                </a:solidFill>
              </a:rPr>
              <a:t>Created jobs</a:t>
            </a:r>
          </a:p>
          <a:p>
            <a:pPr marL="800100" lvl="1" indent="-342900">
              <a:spcAft>
                <a:spcPts val="300"/>
              </a:spcAft>
              <a:buFont typeface="+mj-lt"/>
              <a:buAutoNum type="arabicPeriod"/>
            </a:pPr>
            <a:r>
              <a:rPr lang="en-US" sz="2400" dirty="0">
                <a:solidFill>
                  <a:schemeClr val="accent2">
                    <a:lumMod val="60000"/>
                    <a:lumOff val="40000"/>
                  </a:schemeClr>
                </a:solidFill>
              </a:rPr>
              <a:t>Retained jobs</a:t>
            </a:r>
          </a:p>
          <a:p>
            <a:pPr marL="800100" lvl="1" indent="-342900">
              <a:spcAft>
                <a:spcPts val="300"/>
              </a:spcAft>
              <a:buFont typeface="+mj-lt"/>
              <a:buAutoNum type="arabicPeriod"/>
            </a:pPr>
            <a:r>
              <a:rPr lang="en-US" sz="2400" dirty="0">
                <a:solidFill>
                  <a:schemeClr val="accent2">
                    <a:lumMod val="60000"/>
                    <a:lumOff val="40000"/>
                  </a:schemeClr>
                </a:solidFill>
              </a:rPr>
              <a:t>Private investment</a:t>
            </a:r>
          </a:p>
        </p:txBody>
      </p:sp>
      <p:pic>
        <p:nvPicPr>
          <p:cNvPr id="3" name="Picture 2">
            <a:extLst>
              <a:ext uri="{FF2B5EF4-FFF2-40B4-BE49-F238E27FC236}">
                <a16:creationId xmlns:a16="http://schemas.microsoft.com/office/drawing/2014/main" id="{A59CECBF-F51C-681C-6971-749069040E7A}"/>
              </a:ext>
            </a:extLst>
          </p:cNvPr>
          <p:cNvPicPr>
            <a:picLocks noChangeAspect="1"/>
          </p:cNvPicPr>
          <p:nvPr/>
        </p:nvPicPr>
        <p:blipFill rotWithShape="1">
          <a:blip r:embed="rId2"/>
          <a:srcRect l="2279" t="38602" r="1927" b="34290"/>
          <a:stretch/>
        </p:blipFill>
        <p:spPr>
          <a:xfrm>
            <a:off x="494522" y="2096011"/>
            <a:ext cx="3387013" cy="479238"/>
          </a:xfrm>
          <a:prstGeom prst="rect">
            <a:avLst/>
          </a:prstGeom>
        </p:spPr>
      </p:pic>
    </p:spTree>
    <p:extLst>
      <p:ext uri="{BB962C8B-B14F-4D97-AF65-F5344CB8AC3E}">
        <p14:creationId xmlns:p14="http://schemas.microsoft.com/office/powerpoint/2010/main" val="42707724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7D58C-84AF-254D-8A33-3E2775919C18}"/>
              </a:ext>
            </a:extLst>
          </p:cNvPr>
          <p:cNvSpPr txBox="1"/>
          <p:nvPr/>
        </p:nvSpPr>
        <p:spPr>
          <a:xfrm>
            <a:off x="236867" y="292151"/>
            <a:ext cx="6453182" cy="584775"/>
          </a:xfrm>
          <a:prstGeom prst="rect">
            <a:avLst/>
          </a:prstGeom>
          <a:noFill/>
        </p:spPr>
        <p:txBody>
          <a:bodyPr wrap="square" rtlCol="0">
            <a:spAutoFit/>
          </a:bodyPr>
          <a:lstStyle/>
          <a:p>
            <a:r>
              <a:rPr lang="en-US" sz="3200" dirty="0">
                <a:solidFill>
                  <a:schemeClr val="bg1"/>
                </a:solidFill>
              </a:rPr>
              <a:t>Application and Award Process</a:t>
            </a:r>
          </a:p>
        </p:txBody>
      </p:sp>
      <p:sp>
        <p:nvSpPr>
          <p:cNvPr id="7" name="TextBox 6">
            <a:extLst>
              <a:ext uri="{FF2B5EF4-FFF2-40B4-BE49-F238E27FC236}">
                <a16:creationId xmlns:a16="http://schemas.microsoft.com/office/drawing/2014/main" id="{93F071FE-86F8-31DC-9D7A-F593AF66BEBA}"/>
              </a:ext>
            </a:extLst>
          </p:cNvPr>
          <p:cNvSpPr txBox="1"/>
          <p:nvPr/>
        </p:nvSpPr>
        <p:spPr>
          <a:xfrm>
            <a:off x="418010" y="1956796"/>
            <a:ext cx="1634726" cy="3139321"/>
          </a:xfrm>
          <a:prstGeom prst="rect">
            <a:avLst/>
          </a:prstGeom>
          <a:noFill/>
        </p:spPr>
        <p:txBody>
          <a:bodyPr wrap="square" rtlCol="0">
            <a:spAutoFit/>
          </a:bodyPr>
          <a:lstStyle/>
          <a:p>
            <a:r>
              <a:rPr lang="en-US" dirty="0">
                <a:solidFill>
                  <a:schemeClr val="accent2">
                    <a:lumMod val="60000"/>
                    <a:lumOff val="40000"/>
                  </a:schemeClr>
                </a:solidFill>
              </a:rPr>
              <a:t>Read the NOFO. </a:t>
            </a:r>
          </a:p>
          <a:p>
            <a:r>
              <a:rPr lang="en-US" dirty="0">
                <a:solidFill>
                  <a:schemeClr val="accent2">
                    <a:lumMod val="60000"/>
                    <a:lumOff val="40000"/>
                  </a:schemeClr>
                </a:solidFill>
              </a:rPr>
              <a:t>Read it again. </a:t>
            </a:r>
          </a:p>
          <a:p>
            <a:r>
              <a:rPr lang="en-US" dirty="0">
                <a:solidFill>
                  <a:schemeClr val="accent2">
                    <a:lumMod val="60000"/>
                    <a:lumOff val="40000"/>
                  </a:schemeClr>
                </a:solidFill>
              </a:rPr>
              <a:t>Work closely with your EDD and your </a:t>
            </a:r>
            <a:r>
              <a:rPr lang="en-US" dirty="0">
                <a:solidFill>
                  <a:schemeClr val="tx1">
                    <a:lumMod val="90000"/>
                    <a:lumOff val="10000"/>
                  </a:schemeClr>
                </a:solidFill>
                <a:highlight>
                  <a:srgbClr val="FFCC00"/>
                </a:highlight>
              </a:rPr>
              <a:t>Econ Dev. Rep. (EDR) </a:t>
            </a:r>
            <a:r>
              <a:rPr lang="en-US" dirty="0">
                <a:solidFill>
                  <a:schemeClr val="accent2">
                    <a:lumMod val="60000"/>
                    <a:lumOff val="40000"/>
                  </a:schemeClr>
                </a:solidFill>
              </a:rPr>
              <a:t>on eligibility,  project scope and budget!</a:t>
            </a:r>
          </a:p>
        </p:txBody>
      </p:sp>
      <p:sp>
        <p:nvSpPr>
          <p:cNvPr id="8" name="TextBox 7">
            <a:extLst>
              <a:ext uri="{FF2B5EF4-FFF2-40B4-BE49-F238E27FC236}">
                <a16:creationId xmlns:a16="http://schemas.microsoft.com/office/drawing/2014/main" id="{131D14FA-D999-F312-E5EF-2DADABCC9B37}"/>
              </a:ext>
            </a:extLst>
          </p:cNvPr>
          <p:cNvSpPr txBox="1"/>
          <p:nvPr/>
        </p:nvSpPr>
        <p:spPr>
          <a:xfrm>
            <a:off x="4049746" y="1961462"/>
            <a:ext cx="1800548" cy="2862322"/>
          </a:xfrm>
          <a:prstGeom prst="rect">
            <a:avLst/>
          </a:prstGeom>
          <a:noFill/>
        </p:spPr>
        <p:txBody>
          <a:bodyPr wrap="square" rtlCol="0">
            <a:spAutoFit/>
          </a:bodyPr>
          <a:lstStyle/>
          <a:p>
            <a:r>
              <a:rPr lang="en-US" dirty="0">
                <a:solidFill>
                  <a:schemeClr val="accent2">
                    <a:lumMod val="60000"/>
                    <a:lumOff val="40000"/>
                  </a:schemeClr>
                </a:solidFill>
              </a:rPr>
              <a:t>Undergoes rigorous review by EDR and subject matter experts. </a:t>
            </a:r>
          </a:p>
          <a:p>
            <a:r>
              <a:rPr lang="en-US" dirty="0">
                <a:solidFill>
                  <a:schemeClr val="accent2">
                    <a:lumMod val="60000"/>
                    <a:lumOff val="40000"/>
                  </a:schemeClr>
                </a:solidFill>
              </a:rPr>
              <a:t>Curing of minor deficiencies.</a:t>
            </a:r>
          </a:p>
          <a:p>
            <a:r>
              <a:rPr lang="en-US" dirty="0">
                <a:solidFill>
                  <a:schemeClr val="accent2">
                    <a:lumMod val="60000"/>
                    <a:lumOff val="40000"/>
                  </a:schemeClr>
                </a:solidFill>
              </a:rPr>
              <a:t>Noncompetitive projects will get a denial letter. </a:t>
            </a:r>
          </a:p>
        </p:txBody>
      </p:sp>
      <p:sp>
        <p:nvSpPr>
          <p:cNvPr id="11" name="TextBox 10">
            <a:extLst>
              <a:ext uri="{FF2B5EF4-FFF2-40B4-BE49-F238E27FC236}">
                <a16:creationId xmlns:a16="http://schemas.microsoft.com/office/drawing/2014/main" id="{96399EC7-661D-BE4A-D65B-F6A508A0AC3A}"/>
              </a:ext>
            </a:extLst>
          </p:cNvPr>
          <p:cNvSpPr txBox="1"/>
          <p:nvPr/>
        </p:nvSpPr>
        <p:spPr>
          <a:xfrm>
            <a:off x="2233878" y="1969663"/>
            <a:ext cx="1707242" cy="2862322"/>
          </a:xfrm>
          <a:prstGeom prst="rect">
            <a:avLst/>
          </a:prstGeom>
          <a:noFill/>
        </p:spPr>
        <p:txBody>
          <a:bodyPr wrap="square" rtlCol="0">
            <a:spAutoFit/>
          </a:bodyPr>
          <a:lstStyle/>
          <a:p>
            <a:r>
              <a:rPr lang="en-US" dirty="0">
                <a:solidFill>
                  <a:schemeClr val="accent2">
                    <a:lumMod val="60000"/>
                    <a:lumOff val="40000"/>
                  </a:schemeClr>
                </a:solidFill>
              </a:rPr>
              <a:t>Accepted on a rolling basis. </a:t>
            </a:r>
            <a:r>
              <a:rPr lang="en-US" u="sng" dirty="0">
                <a:solidFill>
                  <a:schemeClr val="accent2">
                    <a:lumMod val="60000"/>
                    <a:lumOff val="40000"/>
                  </a:schemeClr>
                </a:solidFill>
              </a:rPr>
              <a:t>No deadlines</a:t>
            </a:r>
            <a:r>
              <a:rPr lang="en-US" dirty="0">
                <a:solidFill>
                  <a:schemeClr val="accent2">
                    <a:lumMod val="60000"/>
                    <a:lumOff val="40000"/>
                  </a:schemeClr>
                </a:solidFill>
              </a:rPr>
              <a:t>. Projects are awarded as they come in – not at the end of the year. </a:t>
            </a:r>
            <a:r>
              <a:rPr lang="en-US" b="1" u="sng" dirty="0">
                <a:solidFill>
                  <a:schemeClr val="bg1"/>
                </a:solidFill>
              </a:rPr>
              <a:t>More info on next slide!</a:t>
            </a:r>
          </a:p>
        </p:txBody>
      </p:sp>
      <p:graphicFrame>
        <p:nvGraphicFramePr>
          <p:cNvPr id="2" name="Diagram 1">
            <a:extLst>
              <a:ext uri="{FF2B5EF4-FFF2-40B4-BE49-F238E27FC236}">
                <a16:creationId xmlns:a16="http://schemas.microsoft.com/office/drawing/2014/main" id="{88A3888B-37D5-F02B-D6FE-03FEF38AB80A}"/>
              </a:ext>
            </a:extLst>
          </p:cNvPr>
          <p:cNvGraphicFramePr/>
          <p:nvPr>
            <p:extLst>
              <p:ext uri="{D42A27DB-BD31-4B8C-83A1-F6EECF244321}">
                <p14:modId xmlns:p14="http://schemas.microsoft.com/office/powerpoint/2010/main" val="3091292867"/>
              </p:ext>
            </p:extLst>
          </p:nvPr>
        </p:nvGraphicFramePr>
        <p:xfrm>
          <a:off x="418009" y="876926"/>
          <a:ext cx="11355982" cy="1222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C43AC8-79D3-F569-9A02-14F7D0280B37}"/>
              </a:ext>
            </a:extLst>
          </p:cNvPr>
          <p:cNvSpPr txBox="1"/>
          <p:nvPr/>
        </p:nvSpPr>
        <p:spPr>
          <a:xfrm>
            <a:off x="5951320" y="1961461"/>
            <a:ext cx="1905055" cy="3139321"/>
          </a:xfrm>
          <a:prstGeom prst="rect">
            <a:avLst/>
          </a:prstGeom>
          <a:noFill/>
        </p:spPr>
        <p:txBody>
          <a:bodyPr wrap="square" rtlCol="0">
            <a:spAutoFit/>
          </a:bodyPr>
          <a:lstStyle/>
          <a:p>
            <a:r>
              <a:rPr lang="en-US" dirty="0">
                <a:solidFill>
                  <a:schemeClr val="accent2">
                    <a:lumMod val="60000"/>
                    <a:lumOff val="40000"/>
                  </a:schemeClr>
                </a:solidFill>
              </a:rPr>
              <a:t>The EDR presents the application to the Investment Review Committee (IRC). Competes against other projects in the state and in the region.</a:t>
            </a:r>
          </a:p>
        </p:txBody>
      </p:sp>
      <p:sp>
        <p:nvSpPr>
          <p:cNvPr id="4" name="TextBox 3">
            <a:extLst>
              <a:ext uri="{FF2B5EF4-FFF2-40B4-BE49-F238E27FC236}">
                <a16:creationId xmlns:a16="http://schemas.microsoft.com/office/drawing/2014/main" id="{3EFA7BEE-A960-A91E-D1F9-AAE6DC0AB351}"/>
              </a:ext>
            </a:extLst>
          </p:cNvPr>
          <p:cNvSpPr txBox="1"/>
          <p:nvPr/>
        </p:nvSpPr>
        <p:spPr>
          <a:xfrm>
            <a:off x="7785100" y="1914612"/>
            <a:ext cx="1905055" cy="3139321"/>
          </a:xfrm>
          <a:prstGeom prst="rect">
            <a:avLst/>
          </a:prstGeom>
          <a:noFill/>
        </p:spPr>
        <p:txBody>
          <a:bodyPr wrap="square" rtlCol="0">
            <a:spAutoFit/>
          </a:bodyPr>
          <a:lstStyle/>
          <a:p>
            <a:r>
              <a:rPr lang="en-US" dirty="0">
                <a:solidFill>
                  <a:schemeClr val="accent2">
                    <a:lumMod val="60000"/>
                    <a:lumOff val="40000"/>
                  </a:schemeClr>
                </a:solidFill>
              </a:rPr>
              <a:t>The IRC will issue either a denial or a non-binding commitment letter, typically with a request for additional information. If met, an award will be made.</a:t>
            </a:r>
          </a:p>
        </p:txBody>
      </p:sp>
      <p:sp>
        <p:nvSpPr>
          <p:cNvPr id="6" name="TextBox 5">
            <a:extLst>
              <a:ext uri="{FF2B5EF4-FFF2-40B4-BE49-F238E27FC236}">
                <a16:creationId xmlns:a16="http://schemas.microsoft.com/office/drawing/2014/main" id="{F0C9F330-F200-45C3-B8D3-6B84511F7F43}"/>
              </a:ext>
            </a:extLst>
          </p:cNvPr>
          <p:cNvSpPr txBox="1"/>
          <p:nvPr/>
        </p:nvSpPr>
        <p:spPr>
          <a:xfrm>
            <a:off x="9618880" y="1914612"/>
            <a:ext cx="2066416" cy="3139321"/>
          </a:xfrm>
          <a:prstGeom prst="rect">
            <a:avLst/>
          </a:prstGeom>
          <a:noFill/>
        </p:spPr>
        <p:txBody>
          <a:bodyPr wrap="square" rtlCol="0">
            <a:spAutoFit/>
          </a:bodyPr>
          <a:lstStyle/>
          <a:p>
            <a:r>
              <a:rPr lang="en-US" dirty="0">
                <a:solidFill>
                  <a:schemeClr val="accent2">
                    <a:lumMod val="60000"/>
                    <a:lumOff val="40000"/>
                  </a:schemeClr>
                </a:solidFill>
              </a:rPr>
              <a:t>Construction/RLF projects handed off to Engineering/ Finance. All other projects managed by EDR. Semi-annual financial and progress reports and reimbursement requests. </a:t>
            </a:r>
          </a:p>
        </p:txBody>
      </p:sp>
    </p:spTree>
    <p:extLst>
      <p:ext uri="{BB962C8B-B14F-4D97-AF65-F5344CB8AC3E}">
        <p14:creationId xmlns:p14="http://schemas.microsoft.com/office/powerpoint/2010/main" val="27980144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7D58C-84AF-254D-8A33-3E2775919C18}"/>
              </a:ext>
            </a:extLst>
          </p:cNvPr>
          <p:cNvSpPr txBox="1"/>
          <p:nvPr/>
        </p:nvSpPr>
        <p:spPr>
          <a:xfrm>
            <a:off x="236867" y="422785"/>
            <a:ext cx="5859133" cy="584775"/>
          </a:xfrm>
          <a:prstGeom prst="rect">
            <a:avLst/>
          </a:prstGeom>
          <a:noFill/>
        </p:spPr>
        <p:txBody>
          <a:bodyPr wrap="square" rtlCol="0">
            <a:spAutoFit/>
          </a:bodyPr>
          <a:lstStyle/>
          <a:p>
            <a:r>
              <a:rPr lang="en-US" sz="3200" dirty="0">
                <a:solidFill>
                  <a:schemeClr val="bg1"/>
                </a:solidFill>
              </a:rPr>
              <a:t>How to Apply for EDA Funding</a:t>
            </a:r>
          </a:p>
        </p:txBody>
      </p:sp>
      <p:grpSp>
        <p:nvGrpSpPr>
          <p:cNvPr id="2" name="Group 1">
            <a:extLst>
              <a:ext uri="{FF2B5EF4-FFF2-40B4-BE49-F238E27FC236}">
                <a16:creationId xmlns:a16="http://schemas.microsoft.com/office/drawing/2014/main" id="{EDA42F04-E39D-F1D4-7BC9-4ECC92A6C89D}"/>
              </a:ext>
            </a:extLst>
          </p:cNvPr>
          <p:cNvGrpSpPr/>
          <p:nvPr/>
        </p:nvGrpSpPr>
        <p:grpSpPr>
          <a:xfrm>
            <a:off x="4387946" y="2001980"/>
            <a:ext cx="2911153" cy="423287"/>
            <a:chOff x="-847802" y="-1922732"/>
            <a:chExt cx="2901156" cy="1165935"/>
          </a:xfrm>
        </p:grpSpPr>
        <p:sp>
          <p:nvSpPr>
            <p:cNvPr id="3" name="Arrow: Chevron 2">
              <a:extLst>
                <a:ext uri="{FF2B5EF4-FFF2-40B4-BE49-F238E27FC236}">
                  <a16:creationId xmlns:a16="http://schemas.microsoft.com/office/drawing/2014/main" id="{E96FC9A7-FC6B-9A54-0E0F-4DAFBEA0F8EA}"/>
                </a:ext>
              </a:extLst>
            </p:cNvPr>
            <p:cNvSpPr/>
            <p:nvPr/>
          </p:nvSpPr>
          <p:spPr>
            <a:xfrm>
              <a:off x="-847802" y="-1917259"/>
              <a:ext cx="2901156" cy="1160462"/>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Arrow: Chevron 4">
              <a:extLst>
                <a:ext uri="{FF2B5EF4-FFF2-40B4-BE49-F238E27FC236}">
                  <a16:creationId xmlns:a16="http://schemas.microsoft.com/office/drawing/2014/main" id="{12E90E7C-FA36-F363-F177-BBB222953B38}"/>
                </a:ext>
              </a:extLst>
            </p:cNvPr>
            <p:cNvSpPr txBox="1"/>
            <p:nvPr/>
          </p:nvSpPr>
          <p:spPr>
            <a:xfrm>
              <a:off x="-712133" y="-1922732"/>
              <a:ext cx="2450009" cy="116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As of 4/6/23</a:t>
              </a:r>
            </a:p>
          </p:txBody>
        </p:sp>
      </p:grpSp>
      <p:sp>
        <p:nvSpPr>
          <p:cNvPr id="6" name="TextBox 5">
            <a:extLst>
              <a:ext uri="{FF2B5EF4-FFF2-40B4-BE49-F238E27FC236}">
                <a16:creationId xmlns:a16="http://schemas.microsoft.com/office/drawing/2014/main" id="{2521BD34-B5BF-D4AF-9F12-1E326E07014C}"/>
              </a:ext>
            </a:extLst>
          </p:cNvPr>
          <p:cNvSpPr txBox="1"/>
          <p:nvPr/>
        </p:nvSpPr>
        <p:spPr>
          <a:xfrm>
            <a:off x="7632443" y="1428793"/>
            <a:ext cx="4251645" cy="1569660"/>
          </a:xfrm>
          <a:prstGeom prst="rect">
            <a:avLst/>
          </a:prstGeom>
          <a:solidFill>
            <a:schemeClr val="bg1"/>
          </a:solidFill>
        </p:spPr>
        <p:txBody>
          <a:bodyPr wrap="square" rtlCol="0">
            <a:spAutoFit/>
          </a:bodyPr>
          <a:lstStyle/>
          <a:p>
            <a:pPr algn="ctr"/>
            <a:r>
              <a:rPr lang="en-US" sz="2000" b="1" dirty="0"/>
              <a:t>New grant management system and application platform “EDGE.”</a:t>
            </a:r>
          </a:p>
          <a:p>
            <a:pPr algn="ctr"/>
            <a:r>
              <a:rPr lang="en-US" sz="2000" b="1" dirty="0">
                <a:solidFill>
                  <a:srgbClr val="00B0F0"/>
                </a:solidFill>
                <a:hlinkClick r:id="rId2"/>
              </a:rPr>
              <a:t>https://sfgrants.eda.gov</a:t>
            </a:r>
            <a:endParaRPr lang="en-US" sz="2000" b="1" dirty="0">
              <a:solidFill>
                <a:srgbClr val="00B0F0"/>
              </a:solidFill>
            </a:endParaRPr>
          </a:p>
          <a:p>
            <a:pPr algn="ctr"/>
            <a:r>
              <a:rPr lang="en-US" b="1" dirty="0"/>
              <a:t>Salesforce platform for applications and project management.</a:t>
            </a:r>
          </a:p>
        </p:txBody>
      </p:sp>
      <p:sp>
        <p:nvSpPr>
          <p:cNvPr id="9" name="TextBox 8">
            <a:extLst>
              <a:ext uri="{FF2B5EF4-FFF2-40B4-BE49-F238E27FC236}">
                <a16:creationId xmlns:a16="http://schemas.microsoft.com/office/drawing/2014/main" id="{09CEF95A-620B-7498-A66C-9D2F9AE4DBE1}"/>
              </a:ext>
            </a:extLst>
          </p:cNvPr>
          <p:cNvSpPr txBox="1"/>
          <p:nvPr/>
        </p:nvSpPr>
        <p:spPr>
          <a:xfrm>
            <a:off x="326571" y="1444182"/>
            <a:ext cx="3728032" cy="1569660"/>
          </a:xfrm>
          <a:prstGeom prst="rect">
            <a:avLst/>
          </a:prstGeom>
          <a:solidFill>
            <a:schemeClr val="bg1"/>
          </a:solidFill>
        </p:spPr>
        <p:txBody>
          <a:bodyPr wrap="square" rtlCol="0">
            <a:spAutoFit/>
          </a:bodyPr>
          <a:lstStyle/>
          <a:p>
            <a:pPr algn="ctr"/>
            <a:r>
              <a:rPr lang="en-US" sz="2000" b="1" dirty="0"/>
              <a:t>Applications no longer accepted on </a:t>
            </a:r>
            <a:r>
              <a:rPr lang="en-US" sz="2000" b="1" dirty="0">
                <a:solidFill>
                  <a:srgbClr val="00B0F0"/>
                </a:solidFill>
              </a:rPr>
              <a:t>grants.gov.</a:t>
            </a:r>
          </a:p>
          <a:p>
            <a:pPr algn="ctr"/>
            <a:r>
              <a:rPr lang="en-US" b="1" dirty="0"/>
              <a:t>However, some of the forms required in the application are downloadable at </a:t>
            </a:r>
            <a:r>
              <a:rPr lang="en-US" b="1" dirty="0">
                <a:solidFill>
                  <a:srgbClr val="00B0F0"/>
                </a:solidFill>
              </a:rPr>
              <a:t>grants.gov</a:t>
            </a:r>
            <a:r>
              <a:rPr lang="en-US" b="1" dirty="0"/>
              <a:t>.</a:t>
            </a:r>
          </a:p>
        </p:txBody>
      </p:sp>
      <p:sp>
        <p:nvSpPr>
          <p:cNvPr id="11" name="TextBox 10">
            <a:extLst>
              <a:ext uri="{FF2B5EF4-FFF2-40B4-BE49-F238E27FC236}">
                <a16:creationId xmlns:a16="http://schemas.microsoft.com/office/drawing/2014/main" id="{0254E608-EDFF-BF7C-7A73-6A63CCE68B8C}"/>
              </a:ext>
            </a:extLst>
          </p:cNvPr>
          <p:cNvSpPr txBox="1"/>
          <p:nvPr/>
        </p:nvSpPr>
        <p:spPr>
          <a:xfrm>
            <a:off x="5645020" y="3186400"/>
            <a:ext cx="6239067" cy="1754326"/>
          </a:xfrm>
          <a:prstGeom prst="rect">
            <a:avLst/>
          </a:prstGeom>
          <a:solidFill>
            <a:schemeClr val="accent2">
              <a:lumMod val="40000"/>
              <a:lumOff val="60000"/>
            </a:schemeClr>
          </a:solidFill>
        </p:spPr>
        <p:txBody>
          <a:bodyPr wrap="square" rtlCol="0">
            <a:spAutoFit/>
          </a:bodyPr>
          <a:lstStyle/>
          <a:p>
            <a:r>
              <a:rPr lang="en-US" dirty="0"/>
              <a:t>Step 1. Register for an account. </a:t>
            </a:r>
          </a:p>
          <a:p>
            <a:r>
              <a:rPr lang="en-US" dirty="0"/>
              <a:t>             Authorized Representative MUST have an account.</a:t>
            </a:r>
          </a:p>
          <a:p>
            <a:r>
              <a:rPr lang="en-US" dirty="0"/>
              <a:t>Step 2. Set up application team.</a:t>
            </a:r>
          </a:p>
          <a:p>
            <a:r>
              <a:rPr lang="en-US" dirty="0"/>
              <a:t>Step 3. Apply. Populate forms and upload attachments.</a:t>
            </a:r>
          </a:p>
          <a:p>
            <a:r>
              <a:rPr lang="en-US" dirty="0"/>
              <a:t>Step 4. Save workspace. Do NOT hit submit until I review it!</a:t>
            </a:r>
          </a:p>
          <a:p>
            <a:r>
              <a:rPr lang="en-US" dirty="0"/>
              <a:t>Step 5. SUBMIT starts the formal review process.</a:t>
            </a:r>
          </a:p>
        </p:txBody>
      </p:sp>
      <p:sp>
        <p:nvSpPr>
          <p:cNvPr id="12" name="TextBox 11">
            <a:extLst>
              <a:ext uri="{FF2B5EF4-FFF2-40B4-BE49-F238E27FC236}">
                <a16:creationId xmlns:a16="http://schemas.microsoft.com/office/drawing/2014/main" id="{A9662310-1E73-6972-390E-66B70FDD0BBB}"/>
              </a:ext>
            </a:extLst>
          </p:cNvPr>
          <p:cNvSpPr txBox="1"/>
          <p:nvPr/>
        </p:nvSpPr>
        <p:spPr>
          <a:xfrm>
            <a:off x="326571" y="3463399"/>
            <a:ext cx="4061375" cy="92333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Grants Online (planning) and OPCS (most other projects) awards will be migrated to EDGE by 2024.</a:t>
            </a:r>
          </a:p>
        </p:txBody>
      </p:sp>
    </p:spTree>
    <p:extLst>
      <p:ext uri="{BB962C8B-B14F-4D97-AF65-F5344CB8AC3E}">
        <p14:creationId xmlns:p14="http://schemas.microsoft.com/office/powerpoint/2010/main" val="116186942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46AFE4-3757-8158-B003-5F24FFEF62AB}"/>
              </a:ext>
            </a:extLst>
          </p:cNvPr>
          <p:cNvPicPr>
            <a:picLocks noChangeAspect="1"/>
          </p:cNvPicPr>
          <p:nvPr/>
        </p:nvPicPr>
        <p:blipFill>
          <a:blip r:embed="rId2"/>
          <a:stretch>
            <a:fillRect/>
          </a:stretch>
        </p:blipFill>
        <p:spPr>
          <a:xfrm>
            <a:off x="1456867" y="1007560"/>
            <a:ext cx="9278266" cy="5678938"/>
          </a:xfrm>
          <a:prstGeom prst="rect">
            <a:avLst/>
          </a:prstGeom>
        </p:spPr>
      </p:pic>
      <p:sp>
        <p:nvSpPr>
          <p:cNvPr id="11" name="TextBox 10">
            <a:extLst>
              <a:ext uri="{FF2B5EF4-FFF2-40B4-BE49-F238E27FC236}">
                <a16:creationId xmlns:a16="http://schemas.microsoft.com/office/drawing/2014/main" id="{B822814C-46AD-7D24-7C82-4570EF44CF89}"/>
              </a:ext>
            </a:extLst>
          </p:cNvPr>
          <p:cNvSpPr txBox="1"/>
          <p:nvPr/>
        </p:nvSpPr>
        <p:spPr>
          <a:xfrm>
            <a:off x="236867" y="422785"/>
            <a:ext cx="5323083" cy="584775"/>
          </a:xfrm>
          <a:prstGeom prst="rect">
            <a:avLst/>
          </a:prstGeom>
          <a:noFill/>
        </p:spPr>
        <p:txBody>
          <a:bodyPr wrap="square" rtlCol="0">
            <a:spAutoFit/>
          </a:bodyPr>
          <a:lstStyle/>
          <a:p>
            <a:r>
              <a:rPr lang="en-US" sz="3200" dirty="0">
                <a:solidFill>
                  <a:schemeClr val="bg1"/>
                </a:solidFill>
              </a:rPr>
              <a:t>EDGE Portal</a:t>
            </a:r>
          </a:p>
        </p:txBody>
      </p:sp>
      <p:sp>
        <p:nvSpPr>
          <p:cNvPr id="2" name="TextBox 1">
            <a:extLst>
              <a:ext uri="{FF2B5EF4-FFF2-40B4-BE49-F238E27FC236}">
                <a16:creationId xmlns:a16="http://schemas.microsoft.com/office/drawing/2014/main" id="{6F83BAE7-E2CC-0669-779B-3650486DBC0C}"/>
              </a:ext>
            </a:extLst>
          </p:cNvPr>
          <p:cNvSpPr txBox="1"/>
          <p:nvPr/>
        </p:nvSpPr>
        <p:spPr>
          <a:xfrm>
            <a:off x="6277102" y="512162"/>
            <a:ext cx="5524817" cy="369332"/>
          </a:xfrm>
          <a:prstGeom prst="rect">
            <a:avLst/>
          </a:prstGeom>
          <a:noFill/>
        </p:spPr>
        <p:txBody>
          <a:bodyPr wrap="square" rtlCol="0">
            <a:spAutoFit/>
          </a:bodyPr>
          <a:lstStyle/>
          <a:p>
            <a:r>
              <a:rPr lang="en-US" dirty="0">
                <a:solidFill>
                  <a:srgbClr val="FFC000"/>
                </a:solidFill>
                <a:latin typeface="Salesforce Sans"/>
              </a:rPr>
              <a:t>Click “Not a member?” to create a new account</a:t>
            </a:r>
            <a:endParaRPr lang="en-US" dirty="0">
              <a:solidFill>
                <a:srgbClr val="FFC000"/>
              </a:solidFill>
            </a:endParaRPr>
          </a:p>
        </p:txBody>
      </p:sp>
      <p:sp>
        <p:nvSpPr>
          <p:cNvPr id="3" name="Oval 2">
            <a:extLst>
              <a:ext uri="{FF2B5EF4-FFF2-40B4-BE49-F238E27FC236}">
                <a16:creationId xmlns:a16="http://schemas.microsoft.com/office/drawing/2014/main" id="{975569AA-799D-3D2B-CCEC-EB9B14FBB289}"/>
              </a:ext>
            </a:extLst>
          </p:cNvPr>
          <p:cNvSpPr/>
          <p:nvPr/>
        </p:nvSpPr>
        <p:spPr>
          <a:xfrm>
            <a:off x="9771640" y="1046906"/>
            <a:ext cx="1073020" cy="46728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3F5D22-FB5A-8731-D325-374F369C0484}"/>
              </a:ext>
            </a:extLst>
          </p:cNvPr>
          <p:cNvPicPr>
            <a:picLocks noChangeAspect="1"/>
          </p:cNvPicPr>
          <p:nvPr/>
        </p:nvPicPr>
        <p:blipFill>
          <a:blip r:embed="rId3"/>
          <a:stretch>
            <a:fillRect/>
          </a:stretch>
        </p:blipFill>
        <p:spPr>
          <a:xfrm>
            <a:off x="8875204" y="5101101"/>
            <a:ext cx="2865891" cy="1498677"/>
          </a:xfrm>
          <a:prstGeom prst="rect">
            <a:avLst/>
          </a:prstGeom>
          <a:ln w="38100">
            <a:solidFill>
              <a:schemeClr val="bg2">
                <a:lumMod val="50000"/>
              </a:schemeClr>
            </a:solidFill>
          </a:ln>
        </p:spPr>
      </p:pic>
      <p:cxnSp>
        <p:nvCxnSpPr>
          <p:cNvPr id="4" name="Straight Arrow Connector 3">
            <a:extLst>
              <a:ext uri="{FF2B5EF4-FFF2-40B4-BE49-F238E27FC236}">
                <a16:creationId xmlns:a16="http://schemas.microsoft.com/office/drawing/2014/main" id="{D586DA00-8BE7-7C8A-FA88-5ECF95B24B10}"/>
              </a:ext>
            </a:extLst>
          </p:cNvPr>
          <p:cNvCxnSpPr>
            <a:cxnSpLocks/>
          </p:cNvCxnSpPr>
          <p:nvPr/>
        </p:nvCxnSpPr>
        <p:spPr>
          <a:xfrm>
            <a:off x="10308149" y="1514189"/>
            <a:ext cx="882365" cy="4747274"/>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2EA91D6-F27F-FF0E-0549-F22EBEEA47C7}"/>
              </a:ext>
            </a:extLst>
          </p:cNvPr>
          <p:cNvSpPr/>
          <p:nvPr/>
        </p:nvSpPr>
        <p:spPr>
          <a:xfrm>
            <a:off x="10701604" y="6258561"/>
            <a:ext cx="1073020" cy="46728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221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32A35E-0F65-B069-F6D2-86987C60AD8E}"/>
              </a:ext>
            </a:extLst>
          </p:cNvPr>
          <p:cNvPicPr>
            <a:picLocks noChangeAspect="1"/>
          </p:cNvPicPr>
          <p:nvPr/>
        </p:nvPicPr>
        <p:blipFill>
          <a:blip r:embed="rId2"/>
          <a:stretch>
            <a:fillRect/>
          </a:stretch>
        </p:blipFill>
        <p:spPr>
          <a:xfrm>
            <a:off x="641938" y="1100043"/>
            <a:ext cx="5816224" cy="3807859"/>
          </a:xfrm>
          <a:prstGeom prst="rect">
            <a:avLst/>
          </a:prstGeom>
        </p:spPr>
      </p:pic>
      <p:pic>
        <p:nvPicPr>
          <p:cNvPr id="10" name="Picture 9">
            <a:extLst>
              <a:ext uri="{FF2B5EF4-FFF2-40B4-BE49-F238E27FC236}">
                <a16:creationId xmlns:a16="http://schemas.microsoft.com/office/drawing/2014/main" id="{A024E6F6-C19F-436B-4384-7DBDAA9E67F6}"/>
              </a:ext>
            </a:extLst>
          </p:cNvPr>
          <p:cNvPicPr>
            <a:picLocks noChangeAspect="1"/>
          </p:cNvPicPr>
          <p:nvPr/>
        </p:nvPicPr>
        <p:blipFill>
          <a:blip r:embed="rId3"/>
          <a:stretch>
            <a:fillRect/>
          </a:stretch>
        </p:blipFill>
        <p:spPr>
          <a:xfrm>
            <a:off x="5044114" y="1744072"/>
            <a:ext cx="6642087" cy="2977218"/>
          </a:xfrm>
          <a:prstGeom prst="rect">
            <a:avLst/>
          </a:prstGeom>
          <a:ln>
            <a:solidFill>
              <a:schemeClr val="tx1">
                <a:lumMod val="90000"/>
                <a:lumOff val="10000"/>
              </a:schemeClr>
            </a:solidFill>
          </a:ln>
        </p:spPr>
      </p:pic>
      <p:sp>
        <p:nvSpPr>
          <p:cNvPr id="3" name="TextBox 2">
            <a:extLst>
              <a:ext uri="{FF2B5EF4-FFF2-40B4-BE49-F238E27FC236}">
                <a16:creationId xmlns:a16="http://schemas.microsoft.com/office/drawing/2014/main" id="{69380C1B-7E63-CA45-5C99-C175D7CCB334}"/>
              </a:ext>
            </a:extLst>
          </p:cNvPr>
          <p:cNvSpPr txBox="1"/>
          <p:nvPr/>
        </p:nvSpPr>
        <p:spPr>
          <a:xfrm>
            <a:off x="7333861" y="498728"/>
            <a:ext cx="3750906" cy="923330"/>
          </a:xfrm>
          <a:prstGeom prst="rect">
            <a:avLst/>
          </a:prstGeom>
          <a:noFill/>
        </p:spPr>
        <p:txBody>
          <a:bodyPr wrap="square" rtlCol="0">
            <a:spAutoFit/>
          </a:bodyPr>
          <a:lstStyle/>
          <a:p>
            <a:r>
              <a:rPr lang="en-US" b="0" i="0" dirty="0">
                <a:solidFill>
                  <a:srgbClr val="FFC000"/>
                </a:solidFill>
                <a:effectLst/>
                <a:latin typeface="Salesforce Sans"/>
              </a:rPr>
              <a:t>If you are unable to register or log in, please contact the EDGE Help Desk for support at </a:t>
            </a:r>
            <a:r>
              <a:rPr lang="en-US" b="0" i="0" u="none" strike="noStrike" dirty="0">
                <a:solidFill>
                  <a:srgbClr val="FFC000"/>
                </a:solidFill>
                <a:effectLst/>
                <a:latin typeface="Salesforce Sans"/>
                <a:hlinkClick r:id="rId4">
                  <a:extLst>
                    <a:ext uri="{A12FA001-AC4F-418D-AE19-62706E023703}">
                      <ahyp:hlinkClr xmlns:ahyp="http://schemas.microsoft.com/office/drawing/2018/hyperlinkcolor" val="tx"/>
                    </a:ext>
                  </a:extLst>
                </a:hlinkClick>
              </a:rPr>
              <a:t>grantHDsupport@eda.gov</a:t>
            </a:r>
            <a:endParaRPr lang="en-US" dirty="0">
              <a:solidFill>
                <a:srgbClr val="FFC000"/>
              </a:solidFill>
            </a:endParaRPr>
          </a:p>
        </p:txBody>
      </p:sp>
      <p:sp>
        <p:nvSpPr>
          <p:cNvPr id="4" name="Oval 3">
            <a:extLst>
              <a:ext uri="{FF2B5EF4-FFF2-40B4-BE49-F238E27FC236}">
                <a16:creationId xmlns:a16="http://schemas.microsoft.com/office/drawing/2014/main" id="{20934DA6-82FE-0F4B-7FD7-C49E6EDCAC5B}"/>
              </a:ext>
            </a:extLst>
          </p:cNvPr>
          <p:cNvSpPr/>
          <p:nvPr/>
        </p:nvSpPr>
        <p:spPr>
          <a:xfrm>
            <a:off x="7455160" y="1790727"/>
            <a:ext cx="1073020" cy="46728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181B8FD-2228-8A1D-44F2-B108A56101F8}"/>
              </a:ext>
            </a:extLst>
          </p:cNvPr>
          <p:cNvCxnSpPr/>
          <p:nvPr/>
        </p:nvCxnSpPr>
        <p:spPr>
          <a:xfrm flipV="1">
            <a:off x="8024328" y="1422058"/>
            <a:ext cx="177282" cy="322014"/>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BD52417-9A57-5FD3-7A4C-45FD0D914A35}"/>
              </a:ext>
            </a:extLst>
          </p:cNvPr>
          <p:cNvSpPr txBox="1"/>
          <p:nvPr/>
        </p:nvSpPr>
        <p:spPr>
          <a:xfrm>
            <a:off x="236867" y="422785"/>
            <a:ext cx="5323083" cy="584775"/>
          </a:xfrm>
          <a:prstGeom prst="rect">
            <a:avLst/>
          </a:prstGeom>
          <a:noFill/>
        </p:spPr>
        <p:txBody>
          <a:bodyPr wrap="square" rtlCol="0">
            <a:spAutoFit/>
          </a:bodyPr>
          <a:lstStyle/>
          <a:p>
            <a:r>
              <a:rPr lang="en-US" sz="3200" dirty="0">
                <a:solidFill>
                  <a:schemeClr val="bg1"/>
                </a:solidFill>
              </a:rPr>
              <a:t>EDGE Portal</a:t>
            </a:r>
          </a:p>
        </p:txBody>
      </p:sp>
    </p:spTree>
    <p:extLst>
      <p:ext uri="{BB962C8B-B14F-4D97-AF65-F5344CB8AC3E}">
        <p14:creationId xmlns:p14="http://schemas.microsoft.com/office/powerpoint/2010/main" val="320829454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CF9540-FCFC-60CB-B8BE-CF8B46762B06}"/>
              </a:ext>
            </a:extLst>
          </p:cNvPr>
          <p:cNvSpPr txBox="1"/>
          <p:nvPr/>
        </p:nvSpPr>
        <p:spPr>
          <a:xfrm>
            <a:off x="3154337" y="1315171"/>
            <a:ext cx="2333846" cy="3046988"/>
          </a:xfrm>
          <a:prstGeom prst="rect">
            <a:avLst/>
          </a:prstGeom>
          <a:noFill/>
        </p:spPr>
        <p:txBody>
          <a:bodyPr wrap="square" rtlCol="0">
            <a:spAutoFit/>
          </a:bodyPr>
          <a:lstStyle/>
          <a:p>
            <a:r>
              <a:rPr lang="en-US" sz="2400" dirty="0">
                <a:solidFill>
                  <a:schemeClr val="accent2">
                    <a:lumMod val="75000"/>
                  </a:schemeClr>
                </a:solidFill>
              </a:rPr>
              <a:t>Disaster Declarations 2021/2022</a:t>
            </a:r>
          </a:p>
          <a:p>
            <a:pPr marL="342900" indent="-342900">
              <a:buFont typeface="Arial" panose="020B0604020202020204" pitchFamily="34" charset="0"/>
              <a:buChar char="•"/>
            </a:pPr>
            <a:r>
              <a:rPr lang="en-US" sz="2000" dirty="0">
                <a:solidFill>
                  <a:schemeClr val="accent2">
                    <a:lumMod val="60000"/>
                    <a:lumOff val="40000"/>
                  </a:schemeClr>
                </a:solidFill>
              </a:rPr>
              <a:t>Franklin</a:t>
            </a:r>
          </a:p>
          <a:p>
            <a:pPr marL="342900" indent="-342900">
              <a:buFont typeface="Arial" panose="020B0604020202020204" pitchFamily="34" charset="0"/>
              <a:buChar char="•"/>
            </a:pPr>
            <a:r>
              <a:rPr lang="en-US" sz="2000" dirty="0">
                <a:solidFill>
                  <a:schemeClr val="accent2">
                    <a:lumMod val="60000"/>
                    <a:lumOff val="40000"/>
                  </a:schemeClr>
                </a:solidFill>
              </a:rPr>
              <a:t>Knox</a:t>
            </a:r>
          </a:p>
          <a:p>
            <a:pPr marL="342900" indent="-342900">
              <a:buFont typeface="Arial" panose="020B0604020202020204" pitchFamily="34" charset="0"/>
              <a:buChar char="•"/>
            </a:pPr>
            <a:r>
              <a:rPr lang="en-US" sz="2000" dirty="0">
                <a:solidFill>
                  <a:schemeClr val="accent2">
                    <a:lumMod val="60000"/>
                    <a:lumOff val="40000"/>
                  </a:schemeClr>
                </a:solidFill>
              </a:rPr>
              <a:t>Oxford</a:t>
            </a:r>
          </a:p>
          <a:p>
            <a:pPr marL="342900" indent="-342900">
              <a:buFont typeface="Arial" panose="020B0604020202020204" pitchFamily="34" charset="0"/>
              <a:buChar char="•"/>
            </a:pPr>
            <a:r>
              <a:rPr lang="en-US" sz="2000" dirty="0">
                <a:solidFill>
                  <a:schemeClr val="accent2">
                    <a:lumMod val="60000"/>
                    <a:lumOff val="40000"/>
                  </a:schemeClr>
                </a:solidFill>
              </a:rPr>
              <a:t>Somerset</a:t>
            </a:r>
          </a:p>
          <a:p>
            <a:pPr marL="342900" indent="-342900">
              <a:buFont typeface="Arial" panose="020B0604020202020204" pitchFamily="34" charset="0"/>
              <a:buChar char="•"/>
            </a:pPr>
            <a:r>
              <a:rPr lang="en-US" sz="2000" dirty="0">
                <a:solidFill>
                  <a:schemeClr val="accent2">
                    <a:lumMod val="60000"/>
                    <a:lumOff val="40000"/>
                  </a:schemeClr>
                </a:solidFill>
              </a:rPr>
              <a:t>Waldo</a:t>
            </a:r>
          </a:p>
          <a:p>
            <a:pPr marL="342900" indent="-342900">
              <a:buFont typeface="Arial" panose="020B0604020202020204" pitchFamily="34" charset="0"/>
              <a:buChar char="•"/>
            </a:pPr>
            <a:r>
              <a:rPr lang="en-US" sz="2000" dirty="0">
                <a:solidFill>
                  <a:schemeClr val="accent2">
                    <a:lumMod val="60000"/>
                    <a:lumOff val="40000"/>
                  </a:schemeClr>
                </a:solidFill>
              </a:rPr>
              <a:t>York</a:t>
            </a:r>
          </a:p>
        </p:txBody>
      </p:sp>
      <p:sp>
        <p:nvSpPr>
          <p:cNvPr id="6" name="TextBox 5">
            <a:extLst>
              <a:ext uri="{FF2B5EF4-FFF2-40B4-BE49-F238E27FC236}">
                <a16:creationId xmlns:a16="http://schemas.microsoft.com/office/drawing/2014/main" id="{6A64C117-0729-6A7B-147A-19330F4F00E2}"/>
              </a:ext>
            </a:extLst>
          </p:cNvPr>
          <p:cNvSpPr txBox="1"/>
          <p:nvPr/>
        </p:nvSpPr>
        <p:spPr>
          <a:xfrm>
            <a:off x="8458878" y="1277919"/>
            <a:ext cx="2749053" cy="3293209"/>
          </a:xfrm>
          <a:prstGeom prst="rect">
            <a:avLst/>
          </a:prstGeom>
          <a:noFill/>
        </p:spPr>
        <p:txBody>
          <a:bodyPr wrap="square" rtlCol="0">
            <a:spAutoFit/>
          </a:bodyPr>
          <a:lstStyle/>
          <a:p>
            <a:r>
              <a:rPr lang="en-US" sz="2400" dirty="0">
                <a:solidFill>
                  <a:schemeClr val="accent2">
                    <a:lumMod val="75000"/>
                  </a:schemeClr>
                </a:solidFill>
              </a:rPr>
              <a:t>Per Capita Income </a:t>
            </a:r>
          </a:p>
          <a:p>
            <a:pPr marL="342900" indent="-342900">
              <a:buFont typeface="Arial" panose="020B0604020202020204" pitchFamily="34" charset="0"/>
              <a:buChar char="•"/>
            </a:pPr>
            <a:r>
              <a:rPr lang="en-US" sz="2000" dirty="0">
                <a:solidFill>
                  <a:schemeClr val="accent2">
                    <a:lumMod val="60000"/>
                    <a:lumOff val="40000"/>
                  </a:schemeClr>
                </a:solidFill>
              </a:rPr>
              <a:t>Washington </a:t>
            </a:r>
          </a:p>
          <a:p>
            <a:pPr marL="342900" indent="-342900">
              <a:buFont typeface="Arial" panose="020B0604020202020204" pitchFamily="34" charset="0"/>
              <a:buChar char="•"/>
            </a:pPr>
            <a:r>
              <a:rPr lang="en-US" sz="2000" dirty="0">
                <a:solidFill>
                  <a:schemeClr val="accent2">
                    <a:lumMod val="60000"/>
                    <a:lumOff val="40000"/>
                  </a:schemeClr>
                </a:solidFill>
              </a:rPr>
              <a:t>Somerset </a:t>
            </a:r>
          </a:p>
          <a:p>
            <a:pPr marL="342900" indent="-342900">
              <a:buFont typeface="Arial" panose="020B0604020202020204" pitchFamily="34" charset="0"/>
              <a:buChar char="•"/>
            </a:pPr>
            <a:r>
              <a:rPr lang="en-US" sz="2000" dirty="0">
                <a:solidFill>
                  <a:schemeClr val="accent2">
                    <a:lumMod val="60000"/>
                    <a:lumOff val="40000"/>
                  </a:schemeClr>
                </a:solidFill>
              </a:rPr>
              <a:t>Piscataquis</a:t>
            </a:r>
          </a:p>
          <a:p>
            <a:pPr marL="342900" indent="-342900">
              <a:buFont typeface="Arial" panose="020B0604020202020204" pitchFamily="34" charset="0"/>
              <a:buChar char="•"/>
            </a:pPr>
            <a:r>
              <a:rPr lang="en-US" sz="2000" dirty="0">
                <a:solidFill>
                  <a:schemeClr val="accent2">
                    <a:lumMod val="60000"/>
                    <a:lumOff val="40000"/>
                  </a:schemeClr>
                </a:solidFill>
              </a:rPr>
              <a:t>Oxford</a:t>
            </a:r>
          </a:p>
          <a:p>
            <a:pPr marL="342900" indent="-342900">
              <a:buFont typeface="Arial" panose="020B0604020202020204" pitchFamily="34" charset="0"/>
              <a:buChar char="•"/>
            </a:pPr>
            <a:r>
              <a:rPr lang="en-US" sz="2000" dirty="0">
                <a:solidFill>
                  <a:schemeClr val="accent2">
                    <a:lumMod val="60000"/>
                    <a:lumOff val="40000"/>
                  </a:schemeClr>
                </a:solidFill>
              </a:rPr>
              <a:t>Aroostook</a:t>
            </a:r>
          </a:p>
          <a:p>
            <a:endParaRPr lang="en-US" sz="1400" dirty="0">
              <a:solidFill>
                <a:schemeClr val="accent2">
                  <a:lumMod val="60000"/>
                  <a:lumOff val="40000"/>
                </a:schemeClr>
              </a:solidFill>
            </a:endParaRPr>
          </a:p>
          <a:p>
            <a:r>
              <a:rPr lang="en-US" sz="1400" dirty="0">
                <a:solidFill>
                  <a:schemeClr val="accent2">
                    <a:lumMod val="60000"/>
                    <a:lumOff val="40000"/>
                  </a:schemeClr>
                </a:solidFill>
              </a:rPr>
              <a:t>NOTE: individual census tracts and other geographies (i.e. a river valley or a labor market) could also be eligible using PCI or unemployment rate.</a:t>
            </a:r>
          </a:p>
        </p:txBody>
      </p:sp>
      <p:pic>
        <p:nvPicPr>
          <p:cNvPr id="8" name="Picture 7">
            <a:extLst>
              <a:ext uri="{FF2B5EF4-FFF2-40B4-BE49-F238E27FC236}">
                <a16:creationId xmlns:a16="http://schemas.microsoft.com/office/drawing/2014/main" id="{70486DAA-BEC9-9DB2-C71F-7FA9D799AC98}"/>
              </a:ext>
            </a:extLst>
          </p:cNvPr>
          <p:cNvPicPr>
            <a:picLocks noChangeAspect="1"/>
          </p:cNvPicPr>
          <p:nvPr/>
        </p:nvPicPr>
        <p:blipFill rotWithShape="1">
          <a:blip r:embed="rId2"/>
          <a:srcRect l="6535"/>
          <a:stretch/>
        </p:blipFill>
        <p:spPr>
          <a:xfrm>
            <a:off x="693818" y="1315171"/>
            <a:ext cx="2292287" cy="3438025"/>
          </a:xfrm>
          <a:prstGeom prst="rect">
            <a:avLst/>
          </a:prstGeom>
        </p:spPr>
      </p:pic>
      <p:pic>
        <p:nvPicPr>
          <p:cNvPr id="10" name="Picture 9">
            <a:extLst>
              <a:ext uri="{FF2B5EF4-FFF2-40B4-BE49-F238E27FC236}">
                <a16:creationId xmlns:a16="http://schemas.microsoft.com/office/drawing/2014/main" id="{DDE04573-0F95-55C8-EF8E-0BDA2452ED5E}"/>
              </a:ext>
            </a:extLst>
          </p:cNvPr>
          <p:cNvPicPr>
            <a:picLocks noChangeAspect="1"/>
          </p:cNvPicPr>
          <p:nvPr/>
        </p:nvPicPr>
        <p:blipFill rotWithShape="1">
          <a:blip r:embed="rId3"/>
          <a:srcRect l="6501"/>
          <a:stretch/>
        </p:blipFill>
        <p:spPr>
          <a:xfrm>
            <a:off x="5819972" y="1315171"/>
            <a:ext cx="2414500" cy="3446577"/>
          </a:xfrm>
          <a:prstGeom prst="rect">
            <a:avLst/>
          </a:prstGeom>
        </p:spPr>
      </p:pic>
      <p:sp>
        <p:nvSpPr>
          <p:cNvPr id="13" name="TextBox 12">
            <a:extLst>
              <a:ext uri="{FF2B5EF4-FFF2-40B4-BE49-F238E27FC236}">
                <a16:creationId xmlns:a16="http://schemas.microsoft.com/office/drawing/2014/main" id="{24949E07-1302-D508-BB45-F72A14D63BCF}"/>
              </a:ext>
            </a:extLst>
          </p:cNvPr>
          <p:cNvSpPr txBox="1"/>
          <p:nvPr/>
        </p:nvSpPr>
        <p:spPr>
          <a:xfrm>
            <a:off x="236867" y="422785"/>
            <a:ext cx="5323083" cy="584775"/>
          </a:xfrm>
          <a:prstGeom prst="rect">
            <a:avLst/>
          </a:prstGeom>
          <a:noFill/>
        </p:spPr>
        <p:txBody>
          <a:bodyPr wrap="square" rtlCol="0">
            <a:spAutoFit/>
          </a:bodyPr>
          <a:lstStyle/>
          <a:p>
            <a:r>
              <a:rPr lang="en-US" sz="3200" dirty="0">
                <a:solidFill>
                  <a:schemeClr val="bg1"/>
                </a:solidFill>
              </a:rPr>
              <a:t>Eligible Counties</a:t>
            </a:r>
          </a:p>
        </p:txBody>
      </p:sp>
      <p:sp>
        <p:nvSpPr>
          <p:cNvPr id="2" name="TextBox 1">
            <a:extLst>
              <a:ext uri="{FF2B5EF4-FFF2-40B4-BE49-F238E27FC236}">
                <a16:creationId xmlns:a16="http://schemas.microsoft.com/office/drawing/2014/main" id="{4C6AE1E5-CD49-4117-5CAE-130A3430BC17}"/>
              </a:ext>
            </a:extLst>
          </p:cNvPr>
          <p:cNvSpPr txBox="1"/>
          <p:nvPr/>
        </p:nvSpPr>
        <p:spPr>
          <a:xfrm>
            <a:off x="8159408" y="5472900"/>
            <a:ext cx="3802437" cy="892552"/>
          </a:xfrm>
          <a:prstGeom prst="rect">
            <a:avLst/>
          </a:prstGeom>
          <a:noFill/>
        </p:spPr>
        <p:txBody>
          <a:bodyPr wrap="square" rtlCol="0">
            <a:spAutoFit/>
          </a:bodyPr>
          <a:lstStyle/>
          <a:p>
            <a:r>
              <a:rPr lang="en-US" sz="1800" dirty="0">
                <a:solidFill>
                  <a:schemeClr val="accent2">
                    <a:lumMod val="60000"/>
                    <a:lumOff val="40000"/>
                  </a:schemeClr>
                </a:solidFill>
              </a:rPr>
              <a:t>PCI and unemployment data change over time. Visit </a:t>
            </a:r>
            <a:r>
              <a:rPr lang="en-US" sz="1600" dirty="0">
                <a:solidFill>
                  <a:srgbClr val="5CB7E7"/>
                </a:solidFill>
              </a:rPr>
              <a:t>https://www.statsamerica.org/distress</a:t>
            </a:r>
            <a:endParaRPr lang="en-US" dirty="0"/>
          </a:p>
        </p:txBody>
      </p:sp>
    </p:spTree>
    <p:extLst>
      <p:ext uri="{BB962C8B-B14F-4D97-AF65-F5344CB8AC3E}">
        <p14:creationId xmlns:p14="http://schemas.microsoft.com/office/powerpoint/2010/main" val="255851738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7F5F6-E266-126C-C06F-00EDD51CF331}"/>
              </a:ext>
            </a:extLst>
          </p:cNvPr>
          <p:cNvPicPr>
            <a:picLocks noChangeAspect="1"/>
          </p:cNvPicPr>
          <p:nvPr/>
        </p:nvPicPr>
        <p:blipFill>
          <a:blip r:embed="rId2"/>
          <a:stretch>
            <a:fillRect/>
          </a:stretch>
        </p:blipFill>
        <p:spPr>
          <a:xfrm>
            <a:off x="1744826" y="136489"/>
            <a:ext cx="8714792" cy="6538352"/>
          </a:xfrm>
          <a:prstGeom prst="rect">
            <a:avLst/>
          </a:prstGeom>
        </p:spPr>
      </p:pic>
    </p:spTree>
    <p:extLst>
      <p:ext uri="{BB962C8B-B14F-4D97-AF65-F5344CB8AC3E}">
        <p14:creationId xmlns:p14="http://schemas.microsoft.com/office/powerpoint/2010/main" val="149671067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474D21-F96F-F4E8-DE03-E8BA4E4944A4}"/>
              </a:ext>
            </a:extLst>
          </p:cNvPr>
          <p:cNvPicPr>
            <a:picLocks noChangeAspect="1"/>
          </p:cNvPicPr>
          <p:nvPr/>
        </p:nvPicPr>
        <p:blipFill>
          <a:blip r:embed="rId2"/>
          <a:stretch>
            <a:fillRect/>
          </a:stretch>
        </p:blipFill>
        <p:spPr>
          <a:xfrm>
            <a:off x="0" y="1"/>
            <a:ext cx="12192000" cy="5094514"/>
          </a:xfrm>
          <a:prstGeom prst="rect">
            <a:avLst/>
          </a:prstGeom>
        </p:spPr>
      </p:pic>
      <p:sp>
        <p:nvSpPr>
          <p:cNvPr id="5" name="Title 1">
            <a:extLst>
              <a:ext uri="{FF2B5EF4-FFF2-40B4-BE49-F238E27FC236}">
                <a16:creationId xmlns:a16="http://schemas.microsoft.com/office/drawing/2014/main" id="{C880C04E-6F7E-1F36-7CDF-AE6447A64FDA}"/>
              </a:ext>
            </a:extLst>
          </p:cNvPr>
          <p:cNvSpPr>
            <a:spLocks noGrp="1"/>
          </p:cNvSpPr>
          <p:nvPr>
            <p:ph type="ctrTitle"/>
          </p:nvPr>
        </p:nvSpPr>
        <p:spPr>
          <a:xfrm>
            <a:off x="8182947" y="1900537"/>
            <a:ext cx="3720024" cy="2211712"/>
          </a:xfrm>
        </p:spPr>
        <p:txBody>
          <a:bodyPr/>
          <a:lstStyle/>
          <a:p>
            <a:pPr>
              <a:lnSpc>
                <a:spcPct val="100000"/>
              </a:lnSpc>
            </a:pPr>
            <a:r>
              <a:rPr lang="en-US" sz="2400" b="0" dirty="0"/>
              <a:t>Katherine Trapani</a:t>
            </a:r>
            <a:br>
              <a:rPr lang="en-US" sz="2400" b="0" dirty="0"/>
            </a:br>
            <a:r>
              <a:rPr lang="en-US" sz="1800" b="0" dirty="0"/>
              <a:t>Program / Management Analyst</a:t>
            </a:r>
            <a:br>
              <a:rPr lang="en-US" sz="2400" b="0" dirty="0"/>
            </a:br>
            <a:br>
              <a:rPr lang="en-US" sz="2400" b="0" dirty="0"/>
            </a:br>
            <a:r>
              <a:rPr lang="en-US" sz="1800" b="0" dirty="0">
                <a:solidFill>
                  <a:schemeClr val="accent2">
                    <a:lumMod val="40000"/>
                    <a:lumOff val="60000"/>
                  </a:schemeClr>
                </a:solidFill>
              </a:rPr>
              <a:t>ktrapani@eda.gov</a:t>
            </a:r>
            <a:br>
              <a:rPr lang="en-US" sz="1800" b="0" dirty="0">
                <a:solidFill>
                  <a:schemeClr val="accent2">
                    <a:lumMod val="40000"/>
                    <a:lumOff val="60000"/>
                  </a:schemeClr>
                </a:solidFill>
              </a:rPr>
            </a:br>
            <a:r>
              <a:rPr lang="en-US" sz="1800" b="0" dirty="0">
                <a:solidFill>
                  <a:schemeClr val="accent2">
                    <a:lumMod val="40000"/>
                    <a:lumOff val="60000"/>
                  </a:schemeClr>
                </a:solidFill>
              </a:rPr>
              <a:t>215-514-6572</a:t>
            </a:r>
            <a:endParaRPr lang="en-US" sz="3600" b="0" dirty="0">
              <a:solidFill>
                <a:schemeClr val="accent2">
                  <a:lumMod val="40000"/>
                  <a:lumOff val="60000"/>
                </a:schemeClr>
              </a:solidFill>
            </a:endParaRPr>
          </a:p>
        </p:txBody>
      </p:sp>
      <p:sp>
        <p:nvSpPr>
          <p:cNvPr id="19" name="TextBox 18">
            <a:extLst>
              <a:ext uri="{FF2B5EF4-FFF2-40B4-BE49-F238E27FC236}">
                <a16:creationId xmlns:a16="http://schemas.microsoft.com/office/drawing/2014/main" id="{ABC461AF-B349-1CC2-BEF9-3773D4CD1BC5}"/>
              </a:ext>
            </a:extLst>
          </p:cNvPr>
          <p:cNvSpPr txBox="1"/>
          <p:nvPr/>
        </p:nvSpPr>
        <p:spPr>
          <a:xfrm>
            <a:off x="522514" y="1252067"/>
            <a:ext cx="5134947" cy="1754326"/>
          </a:xfrm>
          <a:prstGeom prst="rect">
            <a:avLst/>
          </a:prstGeom>
          <a:noFill/>
        </p:spPr>
        <p:txBody>
          <a:bodyPr wrap="square" rtlCol="0">
            <a:spAutoFit/>
          </a:bodyPr>
          <a:lstStyle/>
          <a:p>
            <a:r>
              <a:rPr lang="en-US" sz="3600" dirty="0">
                <a:solidFill>
                  <a:schemeClr val="accent2">
                    <a:lumMod val="75000"/>
                  </a:schemeClr>
                </a:solidFill>
              </a:rPr>
              <a:t>Questions?</a:t>
            </a:r>
          </a:p>
          <a:p>
            <a:endParaRPr lang="en-US" sz="3600" dirty="0">
              <a:solidFill>
                <a:schemeClr val="accent2">
                  <a:lumMod val="75000"/>
                </a:schemeClr>
              </a:solidFill>
            </a:endParaRPr>
          </a:p>
          <a:p>
            <a:pPr algn="r"/>
            <a:r>
              <a:rPr lang="en-US" sz="3600" dirty="0">
                <a:solidFill>
                  <a:schemeClr val="accent2">
                    <a:lumMod val="75000"/>
                  </a:schemeClr>
                </a:solidFill>
              </a:rPr>
              <a:t>Thank you!</a:t>
            </a:r>
          </a:p>
        </p:txBody>
      </p:sp>
      <p:pic>
        <p:nvPicPr>
          <p:cNvPr id="8" name="Picture 7">
            <a:extLst>
              <a:ext uri="{FF2B5EF4-FFF2-40B4-BE49-F238E27FC236}">
                <a16:creationId xmlns:a16="http://schemas.microsoft.com/office/drawing/2014/main" id="{DEFB00A5-468E-6A00-D03A-3F9FE5C6181D}"/>
              </a:ext>
            </a:extLst>
          </p:cNvPr>
          <p:cNvPicPr>
            <a:picLocks noChangeAspect="1"/>
          </p:cNvPicPr>
          <p:nvPr/>
        </p:nvPicPr>
        <p:blipFill>
          <a:blip r:embed="rId3"/>
          <a:stretch>
            <a:fillRect/>
          </a:stretch>
        </p:blipFill>
        <p:spPr>
          <a:xfrm>
            <a:off x="8299007" y="4145448"/>
            <a:ext cx="1936675" cy="350847"/>
          </a:xfrm>
          <a:prstGeom prst="rect">
            <a:avLst/>
          </a:prstGeom>
        </p:spPr>
      </p:pic>
      <p:sp>
        <p:nvSpPr>
          <p:cNvPr id="2" name="TextBox 1">
            <a:extLst>
              <a:ext uri="{FF2B5EF4-FFF2-40B4-BE49-F238E27FC236}">
                <a16:creationId xmlns:a16="http://schemas.microsoft.com/office/drawing/2014/main" id="{5C320E31-F80F-9D7F-F293-B705757D023E}"/>
              </a:ext>
            </a:extLst>
          </p:cNvPr>
          <p:cNvSpPr txBox="1"/>
          <p:nvPr/>
        </p:nvSpPr>
        <p:spPr>
          <a:xfrm>
            <a:off x="330926" y="5277394"/>
            <a:ext cx="3178628" cy="369332"/>
          </a:xfrm>
          <a:prstGeom prst="rect">
            <a:avLst/>
          </a:prstGeom>
          <a:noFill/>
        </p:spPr>
        <p:txBody>
          <a:bodyPr wrap="square" rtlCol="0">
            <a:spAutoFit/>
          </a:bodyPr>
          <a:lstStyle/>
          <a:p>
            <a:r>
              <a:rPr lang="en-US" sz="1800" b="1" dirty="0">
                <a:solidFill>
                  <a:srgbClr val="00B0F0"/>
                </a:solidFill>
                <a:hlinkClick r:id="rId4"/>
              </a:rPr>
              <a:t>https://sfgrants.eda.gov</a:t>
            </a:r>
            <a:endParaRPr lang="en-US" sz="1800" b="1" dirty="0">
              <a:solidFill>
                <a:srgbClr val="00B0F0"/>
              </a:solidFill>
            </a:endParaRPr>
          </a:p>
        </p:txBody>
      </p:sp>
    </p:spTree>
    <p:extLst>
      <p:ext uri="{BB962C8B-B14F-4D97-AF65-F5344CB8AC3E}">
        <p14:creationId xmlns:p14="http://schemas.microsoft.com/office/powerpoint/2010/main" val="40183164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E150441-5DCD-D05A-84CF-0BFD15A75966}"/>
              </a:ext>
            </a:extLst>
          </p:cNvPr>
          <p:cNvSpPr txBox="1"/>
          <p:nvPr/>
        </p:nvSpPr>
        <p:spPr>
          <a:xfrm>
            <a:off x="1036609" y="827691"/>
            <a:ext cx="3787318" cy="2862322"/>
          </a:xfrm>
          <a:prstGeom prst="rect">
            <a:avLst/>
          </a:prstGeom>
          <a:noFill/>
        </p:spPr>
        <p:txBody>
          <a:bodyPr wrap="square" rtlCol="0">
            <a:spAutoFit/>
          </a:bodyPr>
          <a:lstStyle/>
          <a:p>
            <a:r>
              <a:rPr lang="en-US" sz="3200" dirty="0">
                <a:solidFill>
                  <a:schemeClr val="bg1"/>
                </a:solidFill>
              </a:rPr>
              <a:t>EDA Regions</a:t>
            </a:r>
          </a:p>
          <a:p>
            <a:endParaRPr lang="en-US" sz="3200" dirty="0">
              <a:solidFill>
                <a:schemeClr val="bg1"/>
              </a:solidFill>
            </a:endParaRPr>
          </a:p>
          <a:p>
            <a:r>
              <a:rPr lang="en-US" sz="3200" dirty="0">
                <a:solidFill>
                  <a:schemeClr val="accent2">
                    <a:lumMod val="75000"/>
                  </a:schemeClr>
                </a:solidFill>
              </a:rPr>
              <a:t>Philadelphia </a:t>
            </a:r>
          </a:p>
          <a:p>
            <a:r>
              <a:rPr lang="en-US" sz="2800" dirty="0">
                <a:solidFill>
                  <a:schemeClr val="accent2">
                    <a:lumMod val="60000"/>
                    <a:lumOff val="40000"/>
                  </a:schemeClr>
                </a:solidFill>
              </a:rPr>
              <a:t>CT, DE, DC, ME, MD, MA, NH, NJ, NY, PA, RI, VT, VA, WV, PR, VI</a:t>
            </a:r>
          </a:p>
        </p:txBody>
      </p:sp>
      <p:pic>
        <p:nvPicPr>
          <p:cNvPr id="3" name="Picture 2">
            <a:extLst>
              <a:ext uri="{FF2B5EF4-FFF2-40B4-BE49-F238E27FC236}">
                <a16:creationId xmlns:a16="http://schemas.microsoft.com/office/drawing/2014/main" id="{A49EE4F6-4C0A-3866-2FA4-AE4FB2C57EED}"/>
              </a:ext>
            </a:extLst>
          </p:cNvPr>
          <p:cNvPicPr>
            <a:picLocks noChangeAspect="1"/>
          </p:cNvPicPr>
          <p:nvPr/>
        </p:nvPicPr>
        <p:blipFill>
          <a:blip r:embed="rId2"/>
          <a:stretch>
            <a:fillRect/>
          </a:stretch>
        </p:blipFill>
        <p:spPr>
          <a:xfrm>
            <a:off x="5509346" y="827691"/>
            <a:ext cx="5310090" cy="3435941"/>
          </a:xfrm>
          <a:prstGeom prst="rect">
            <a:avLst/>
          </a:prstGeom>
        </p:spPr>
      </p:pic>
    </p:spTree>
    <p:extLst>
      <p:ext uri="{BB962C8B-B14F-4D97-AF65-F5344CB8AC3E}">
        <p14:creationId xmlns:p14="http://schemas.microsoft.com/office/powerpoint/2010/main" val="220272506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C6635-4389-217D-8D81-8B6764ADA27C}"/>
              </a:ext>
            </a:extLst>
          </p:cNvPr>
          <p:cNvSpPr txBox="1"/>
          <p:nvPr/>
        </p:nvSpPr>
        <p:spPr>
          <a:xfrm>
            <a:off x="233225" y="421590"/>
            <a:ext cx="6935797" cy="584775"/>
          </a:xfrm>
          <a:prstGeom prst="rect">
            <a:avLst/>
          </a:prstGeom>
          <a:noFill/>
        </p:spPr>
        <p:txBody>
          <a:bodyPr wrap="square" rtlCol="0">
            <a:spAutoFit/>
          </a:bodyPr>
          <a:lstStyle/>
          <a:p>
            <a:r>
              <a:rPr lang="en-US" sz="3200" dirty="0">
                <a:solidFill>
                  <a:schemeClr val="bg1"/>
                </a:solidFill>
              </a:rPr>
              <a:t>Regional Funding</a:t>
            </a:r>
          </a:p>
        </p:txBody>
      </p:sp>
      <p:sp>
        <p:nvSpPr>
          <p:cNvPr id="3" name="TextBox 2">
            <a:extLst>
              <a:ext uri="{FF2B5EF4-FFF2-40B4-BE49-F238E27FC236}">
                <a16:creationId xmlns:a16="http://schemas.microsoft.com/office/drawing/2014/main" id="{6750C098-3F19-0070-D9BB-8AC917E59945}"/>
              </a:ext>
            </a:extLst>
          </p:cNvPr>
          <p:cNvSpPr txBox="1"/>
          <p:nvPr/>
        </p:nvSpPr>
        <p:spPr>
          <a:xfrm>
            <a:off x="492610" y="933573"/>
            <a:ext cx="3217236" cy="3970318"/>
          </a:xfrm>
          <a:prstGeom prst="rect">
            <a:avLst/>
          </a:prstGeom>
          <a:noFill/>
        </p:spPr>
        <p:txBody>
          <a:bodyPr wrap="square" rtlCol="0">
            <a:spAutoFit/>
          </a:bodyPr>
          <a:lstStyle/>
          <a:p>
            <a:r>
              <a:rPr lang="en-US" sz="2400" dirty="0">
                <a:solidFill>
                  <a:schemeClr val="accent2">
                    <a:lumMod val="75000"/>
                  </a:schemeClr>
                </a:solidFill>
              </a:rPr>
              <a:t>Philadelphia</a:t>
            </a:r>
            <a:r>
              <a:rPr lang="en-US" sz="3200" dirty="0">
                <a:solidFill>
                  <a:schemeClr val="bg1"/>
                </a:solidFill>
              </a:rPr>
              <a:t> </a:t>
            </a:r>
            <a:r>
              <a:rPr lang="en-US" sz="2400" dirty="0">
                <a:solidFill>
                  <a:schemeClr val="accent2">
                    <a:lumMod val="75000"/>
                  </a:schemeClr>
                </a:solidFill>
              </a:rPr>
              <a:t>Region</a:t>
            </a:r>
          </a:p>
          <a:p>
            <a:pPr marL="342900" indent="-342900">
              <a:buFont typeface="Arial" panose="020B0604020202020204" pitchFamily="34" charset="0"/>
              <a:buChar char="•"/>
            </a:pPr>
            <a:r>
              <a:rPr lang="en-US" sz="2000" dirty="0">
                <a:solidFill>
                  <a:schemeClr val="accent2">
                    <a:lumMod val="60000"/>
                    <a:lumOff val="40000"/>
                  </a:schemeClr>
                </a:solidFill>
              </a:rPr>
              <a:t>FY23 – $59.7m to be split among 16 states and territories</a:t>
            </a:r>
          </a:p>
          <a:p>
            <a:pPr marL="342900" indent="-342900">
              <a:buFont typeface="Arial" panose="020B0604020202020204" pitchFamily="34" charset="0"/>
              <a:buChar char="•"/>
            </a:pPr>
            <a:r>
              <a:rPr lang="en-US" sz="2000" dirty="0">
                <a:solidFill>
                  <a:schemeClr val="accent2">
                    <a:lumMod val="60000"/>
                    <a:lumOff val="40000"/>
                  </a:schemeClr>
                </a:solidFill>
              </a:rPr>
              <a:t>1/3 urban -- 2/3 rural</a:t>
            </a:r>
          </a:p>
          <a:p>
            <a:pPr marL="342900" indent="-342900">
              <a:buFont typeface="Arial" panose="020B0604020202020204" pitchFamily="34" charset="0"/>
              <a:buChar char="•"/>
            </a:pPr>
            <a:r>
              <a:rPr lang="en-US" sz="2000" dirty="0">
                <a:solidFill>
                  <a:schemeClr val="accent2">
                    <a:lumMod val="60000"/>
                    <a:lumOff val="40000"/>
                  </a:schemeClr>
                </a:solidFill>
              </a:rPr>
              <a:t>CARES/ARPA funds are exhausted</a:t>
            </a:r>
          </a:p>
          <a:p>
            <a:pPr marL="342900" indent="-342900">
              <a:buFont typeface="Arial" panose="020B0604020202020204" pitchFamily="34" charset="0"/>
              <a:buChar char="•"/>
            </a:pPr>
            <a:r>
              <a:rPr lang="en-US" sz="2000" dirty="0">
                <a:solidFill>
                  <a:schemeClr val="accent2">
                    <a:lumMod val="60000"/>
                    <a:lumOff val="40000"/>
                  </a:schemeClr>
                </a:solidFill>
              </a:rPr>
              <a:t>FY 23 Disaster Supplemental for 2021-2022 ($103m) events is in addition to this.*</a:t>
            </a:r>
          </a:p>
          <a:p>
            <a:pPr marL="342900" indent="-342900">
              <a:buFont typeface="Arial" panose="020B0604020202020204" pitchFamily="34" charset="0"/>
              <a:buChar char="•"/>
            </a:pPr>
            <a:r>
              <a:rPr lang="en-US" sz="2000" dirty="0">
                <a:solidFill>
                  <a:schemeClr val="accent2">
                    <a:lumMod val="60000"/>
                    <a:lumOff val="40000"/>
                  </a:schemeClr>
                </a:solidFill>
              </a:rPr>
              <a:t>FY 22 Biomass - $3m</a:t>
            </a:r>
          </a:p>
        </p:txBody>
      </p:sp>
      <p:pic>
        <p:nvPicPr>
          <p:cNvPr id="7" name="Picture 6">
            <a:extLst>
              <a:ext uri="{FF2B5EF4-FFF2-40B4-BE49-F238E27FC236}">
                <a16:creationId xmlns:a16="http://schemas.microsoft.com/office/drawing/2014/main" id="{0A743EFC-D771-AFE2-B5F3-794040211ADE}"/>
              </a:ext>
            </a:extLst>
          </p:cNvPr>
          <p:cNvPicPr>
            <a:picLocks noChangeAspect="1"/>
          </p:cNvPicPr>
          <p:nvPr/>
        </p:nvPicPr>
        <p:blipFill>
          <a:blip r:embed="rId2"/>
          <a:stretch>
            <a:fillRect/>
          </a:stretch>
        </p:blipFill>
        <p:spPr>
          <a:xfrm>
            <a:off x="4147669" y="327714"/>
            <a:ext cx="7547942" cy="4329757"/>
          </a:xfrm>
          <a:prstGeom prst="rect">
            <a:avLst/>
          </a:prstGeom>
        </p:spPr>
      </p:pic>
    </p:spTree>
    <p:extLst>
      <p:ext uri="{BB962C8B-B14F-4D97-AF65-F5344CB8AC3E}">
        <p14:creationId xmlns:p14="http://schemas.microsoft.com/office/powerpoint/2010/main" val="261811729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417AAA-895D-FAAB-C396-B34028E9F0CF}"/>
              </a:ext>
            </a:extLst>
          </p:cNvPr>
          <p:cNvSpPr txBox="1"/>
          <p:nvPr/>
        </p:nvSpPr>
        <p:spPr>
          <a:xfrm>
            <a:off x="205232" y="204483"/>
            <a:ext cx="11571768" cy="584775"/>
          </a:xfrm>
          <a:prstGeom prst="rect">
            <a:avLst/>
          </a:prstGeom>
          <a:noFill/>
        </p:spPr>
        <p:txBody>
          <a:bodyPr wrap="square" rtlCol="0">
            <a:spAutoFit/>
          </a:bodyPr>
          <a:lstStyle/>
          <a:p>
            <a:r>
              <a:rPr lang="en-US" sz="3200" dirty="0">
                <a:solidFill>
                  <a:schemeClr val="bg1"/>
                </a:solidFill>
              </a:rPr>
              <a:t>EDA Regional Office Programs </a:t>
            </a:r>
            <a:r>
              <a:rPr lang="en-US" sz="2400" i="1" dirty="0">
                <a:solidFill>
                  <a:schemeClr val="bg1"/>
                </a:solidFill>
              </a:rPr>
              <a:t>(currently accepting applications)</a:t>
            </a:r>
            <a:endParaRPr lang="en-US" sz="3200" i="1" dirty="0">
              <a:solidFill>
                <a:schemeClr val="bg1"/>
              </a:solidFill>
            </a:endParaRPr>
          </a:p>
        </p:txBody>
      </p:sp>
      <p:graphicFrame>
        <p:nvGraphicFramePr>
          <p:cNvPr id="5" name="Table 5">
            <a:extLst>
              <a:ext uri="{FF2B5EF4-FFF2-40B4-BE49-F238E27FC236}">
                <a16:creationId xmlns:a16="http://schemas.microsoft.com/office/drawing/2014/main" id="{FF11558B-A744-3DB4-633B-5135F550D654}"/>
              </a:ext>
            </a:extLst>
          </p:cNvPr>
          <p:cNvGraphicFramePr>
            <a:graphicFrameLocks noGrp="1"/>
          </p:cNvGraphicFramePr>
          <p:nvPr>
            <p:extLst>
              <p:ext uri="{D42A27DB-BD31-4B8C-83A1-F6EECF244321}">
                <p14:modId xmlns:p14="http://schemas.microsoft.com/office/powerpoint/2010/main" val="3208058583"/>
              </p:ext>
            </p:extLst>
          </p:nvPr>
        </p:nvGraphicFramePr>
        <p:xfrm>
          <a:off x="415000" y="841513"/>
          <a:ext cx="11412777" cy="4145280"/>
        </p:xfrm>
        <a:graphic>
          <a:graphicData uri="http://schemas.openxmlformats.org/drawingml/2006/table">
            <a:tbl>
              <a:tblPr bandRow="1">
                <a:tableStyleId>{8A107856-5554-42FB-B03E-39F5DBC370BA}</a:tableStyleId>
              </a:tblPr>
              <a:tblGrid>
                <a:gridCol w="208280">
                  <a:extLst>
                    <a:ext uri="{9D8B030D-6E8A-4147-A177-3AD203B41FA5}">
                      <a16:colId xmlns:a16="http://schemas.microsoft.com/office/drawing/2014/main" val="3578542947"/>
                    </a:ext>
                  </a:extLst>
                </a:gridCol>
                <a:gridCol w="1841246">
                  <a:extLst>
                    <a:ext uri="{9D8B030D-6E8A-4147-A177-3AD203B41FA5}">
                      <a16:colId xmlns:a16="http://schemas.microsoft.com/office/drawing/2014/main" val="3752696806"/>
                    </a:ext>
                  </a:extLst>
                </a:gridCol>
                <a:gridCol w="8142514">
                  <a:extLst>
                    <a:ext uri="{9D8B030D-6E8A-4147-A177-3AD203B41FA5}">
                      <a16:colId xmlns:a16="http://schemas.microsoft.com/office/drawing/2014/main" val="1070776566"/>
                    </a:ext>
                  </a:extLst>
                </a:gridCol>
                <a:gridCol w="1220737">
                  <a:extLst>
                    <a:ext uri="{9D8B030D-6E8A-4147-A177-3AD203B41FA5}">
                      <a16:colId xmlns:a16="http://schemas.microsoft.com/office/drawing/2014/main" val="726685664"/>
                    </a:ext>
                  </a:extLst>
                </a:gridCol>
              </a:tblGrid>
              <a:tr h="734633">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r>
                        <a:rPr lang="en-US" sz="1800" b="0" dirty="0">
                          <a:solidFill>
                            <a:schemeClr val="tx1"/>
                          </a:solidFill>
                        </a:rPr>
                        <a:t>Public Works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dirty="0">
                          <a:solidFill>
                            <a:schemeClr val="tx1"/>
                          </a:solidFill>
                        </a:rPr>
                        <a:t>Construction projects such as roads/utilities, multi-tenant manufacturing buildings, industrial parks, brownfield redevelopment, port and harbor infrastructure, broadband, equipment. Typically includes design and engineering. </a:t>
                      </a:r>
                    </a:p>
                    <a:p>
                      <a:r>
                        <a:rPr lang="en-US" sz="1400" dirty="0">
                          <a:solidFill>
                            <a:schemeClr val="tx1"/>
                          </a:solidFill>
                        </a:rPr>
                        <a:t>NOTE: Opportunity Zones no longer included in Special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r>
                        <a:rPr lang="en-US" sz="1400" dirty="0">
                          <a:solidFill>
                            <a:schemeClr val="tx1"/>
                          </a:solidFill>
                        </a:rPr>
                        <a:t>FY 23 PWEAA </a:t>
                      </a:r>
                      <a:r>
                        <a:rPr lang="en-US" sz="1400" dirty="0">
                          <a:solidFill>
                            <a:schemeClr val="tx1"/>
                          </a:solidFill>
                          <a:highlight>
                            <a:srgbClr val="FFCC00"/>
                          </a:highlight>
                        </a:rPr>
                        <a:t>NOFO </a:t>
                      </a:r>
                    </a:p>
                    <a:p>
                      <a:r>
                        <a:rPr lang="en-US" sz="1400" dirty="0">
                          <a:solidFill>
                            <a:schemeClr val="tx1"/>
                          </a:solidFill>
                          <a:highlight>
                            <a:srgbClr val="FFCC00"/>
                          </a:highlight>
                        </a:rPr>
                        <a:t>(Notice of Funding Opportunity)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78454583"/>
                  </a:ext>
                </a:extLst>
              </a:tr>
              <a:tr h="5980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Economic Adjustment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solidFill>
                            <a:schemeClr val="tx1"/>
                          </a:solidFill>
                        </a:rPr>
                        <a:t>Non-construction projects such as workforce training and revolving loan funds. </a:t>
                      </a:r>
                    </a:p>
                    <a:p>
                      <a:r>
                        <a:rPr lang="en-US" sz="1600" dirty="0">
                          <a:solidFill>
                            <a:schemeClr val="tx1"/>
                          </a:solidFill>
                        </a:rPr>
                        <a:t>Construction projects for special needs (disaster, factory closure, etc.). Set aside for Coal, Nuclear, Biomass communities.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2648784"/>
                  </a:ext>
                </a:extLst>
              </a:tr>
              <a:tr h="588499">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tc>
                  <a:txBody>
                    <a:bodyPr/>
                    <a:lstStyle/>
                    <a:p>
                      <a:r>
                        <a:rPr lang="en-US" sz="1800" b="0" dirty="0">
                          <a:solidFill>
                            <a:schemeClr val="tx1"/>
                          </a:solidFill>
                        </a:rPr>
                        <a:t>Planning Partnership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dirty="0">
                          <a:solidFill>
                            <a:schemeClr val="tx1"/>
                          </a:solidFill>
                        </a:rPr>
                        <a:t>Annual assistance for designated </a:t>
                      </a:r>
                      <a:r>
                        <a:rPr lang="en-US" sz="1600" dirty="0">
                          <a:solidFill>
                            <a:schemeClr val="tx1"/>
                          </a:solidFill>
                          <a:highlight>
                            <a:srgbClr val="FFCC00"/>
                          </a:highlight>
                        </a:rPr>
                        <a:t>Economic Development Districts (EDD) </a:t>
                      </a:r>
                      <a:r>
                        <a:rPr lang="en-US" sz="1600" dirty="0">
                          <a:solidFill>
                            <a:schemeClr val="tx1"/>
                          </a:solidFill>
                        </a:rPr>
                        <a:t>and tribal government for development of the </a:t>
                      </a:r>
                      <a:r>
                        <a:rPr lang="en-US" sz="1600" dirty="0">
                          <a:solidFill>
                            <a:schemeClr val="tx1"/>
                          </a:solidFill>
                          <a:highlight>
                            <a:srgbClr val="FFCC00"/>
                          </a:highlight>
                        </a:rPr>
                        <a:t>Comprehensive Economic Development Strategy (CEDS).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r>
                        <a:rPr lang="en-US" sz="1400" dirty="0">
                          <a:solidFill>
                            <a:schemeClr val="tx1"/>
                          </a:solidFill>
                        </a:rPr>
                        <a:t>FY 21-23 Planning and LTA NOFO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36281916"/>
                  </a:ext>
                </a:extLst>
              </a:tr>
              <a:tr h="442071">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r>
                        <a:rPr lang="en-US" sz="1800" b="0" dirty="0">
                          <a:solidFill>
                            <a:schemeClr val="tx1"/>
                          </a:solidFill>
                        </a:rPr>
                        <a:t>Local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solidFill>
                            <a:schemeClr val="tx1"/>
                          </a:solidFill>
                        </a:rPr>
                        <a:t>Feasibility and market studies. Utility demand analyses. Incubator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90723933"/>
                  </a:ext>
                </a:extLst>
              </a:tr>
              <a:tr h="588499">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800" b="0" dirty="0">
                          <a:solidFill>
                            <a:schemeClr val="tx1"/>
                          </a:solidFill>
                        </a:rPr>
                        <a:t>Disaster </a:t>
                      </a:r>
                      <a:r>
                        <a:rPr lang="en-US" sz="1600" b="0" dirty="0">
                          <a:solidFill>
                            <a:schemeClr val="tx1"/>
                          </a:solidFill>
                        </a:rPr>
                        <a:t>(Supplemental)</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dirty="0">
                          <a:solidFill>
                            <a:schemeClr val="tx1"/>
                          </a:solidFill>
                        </a:rPr>
                        <a:t>Long-term economic recovery strategies through a variety of non-construction and construction projects, as appropriate, to address economic challenges in areas where a Presidential declaration of a major disaster was issued.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400" dirty="0">
                          <a:solidFill>
                            <a:schemeClr val="tx1"/>
                          </a:solidFill>
                        </a:rPr>
                        <a:t>FY 23 Disaster Supp. NOFO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24734415"/>
                  </a:ext>
                </a:extLst>
              </a:tr>
            </a:tbl>
          </a:graphicData>
        </a:graphic>
      </p:graphicFrame>
      <p:sp>
        <p:nvSpPr>
          <p:cNvPr id="6" name="TextBox 5">
            <a:extLst>
              <a:ext uri="{FF2B5EF4-FFF2-40B4-BE49-F238E27FC236}">
                <a16:creationId xmlns:a16="http://schemas.microsoft.com/office/drawing/2014/main" id="{36673342-9E0A-1141-D5A0-7DC98CC286E1}"/>
              </a:ext>
            </a:extLst>
          </p:cNvPr>
          <p:cNvSpPr txBox="1"/>
          <p:nvPr/>
        </p:nvSpPr>
        <p:spPr>
          <a:xfrm>
            <a:off x="8133282" y="5503758"/>
            <a:ext cx="3802437" cy="923330"/>
          </a:xfrm>
          <a:prstGeom prst="rect">
            <a:avLst/>
          </a:prstGeom>
          <a:noFill/>
        </p:spPr>
        <p:txBody>
          <a:bodyPr wrap="square" rtlCol="0">
            <a:spAutoFit/>
          </a:bodyPr>
          <a:lstStyle/>
          <a:p>
            <a:r>
              <a:rPr lang="en-US" sz="1800" dirty="0">
                <a:solidFill>
                  <a:schemeClr val="accent2">
                    <a:lumMod val="60000"/>
                    <a:lumOff val="40000"/>
                  </a:schemeClr>
                </a:solidFill>
              </a:rPr>
              <a:t>Notice of Funding Opportunities at  </a:t>
            </a:r>
            <a:r>
              <a:rPr lang="en-US" dirty="0">
                <a:solidFill>
                  <a:srgbClr val="5CB7E7"/>
                </a:solidFill>
                <a:hlinkClick r:id="rId2"/>
              </a:rPr>
              <a:t>https://www.eda.gov/funding</a:t>
            </a:r>
            <a:endParaRPr lang="en-US" dirty="0">
              <a:solidFill>
                <a:srgbClr val="5CB7E7"/>
              </a:solidFill>
            </a:endParaRPr>
          </a:p>
          <a:p>
            <a:r>
              <a:rPr lang="en-US" dirty="0">
                <a:solidFill>
                  <a:schemeClr val="accent2">
                    <a:lumMod val="60000"/>
                    <a:lumOff val="40000"/>
                  </a:schemeClr>
                </a:solidFill>
              </a:rPr>
              <a:t>More programs to come!</a:t>
            </a:r>
          </a:p>
        </p:txBody>
      </p:sp>
    </p:spTree>
    <p:extLst>
      <p:ext uri="{BB962C8B-B14F-4D97-AF65-F5344CB8AC3E}">
        <p14:creationId xmlns:p14="http://schemas.microsoft.com/office/powerpoint/2010/main" val="34788397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417AAA-895D-FAAB-C396-B34028E9F0CF}"/>
              </a:ext>
            </a:extLst>
          </p:cNvPr>
          <p:cNvSpPr txBox="1"/>
          <p:nvPr/>
        </p:nvSpPr>
        <p:spPr>
          <a:xfrm>
            <a:off x="205232" y="204483"/>
            <a:ext cx="11571768" cy="584775"/>
          </a:xfrm>
          <a:prstGeom prst="rect">
            <a:avLst/>
          </a:prstGeom>
          <a:noFill/>
        </p:spPr>
        <p:txBody>
          <a:bodyPr wrap="square" rtlCol="0">
            <a:spAutoFit/>
          </a:bodyPr>
          <a:lstStyle/>
          <a:p>
            <a:r>
              <a:rPr lang="en-US" sz="3200" dirty="0">
                <a:solidFill>
                  <a:schemeClr val="bg1"/>
                </a:solidFill>
              </a:rPr>
              <a:t>EDA Headquarters Programs </a:t>
            </a:r>
            <a:r>
              <a:rPr lang="en-US" sz="2400" i="1" dirty="0">
                <a:solidFill>
                  <a:schemeClr val="bg1"/>
                </a:solidFill>
              </a:rPr>
              <a:t>(currently or soon accepting applications)</a:t>
            </a:r>
            <a:endParaRPr lang="en-US" sz="3200" i="1" dirty="0">
              <a:solidFill>
                <a:schemeClr val="bg1"/>
              </a:solidFill>
            </a:endParaRPr>
          </a:p>
        </p:txBody>
      </p:sp>
      <p:graphicFrame>
        <p:nvGraphicFramePr>
          <p:cNvPr id="5" name="Table 5">
            <a:extLst>
              <a:ext uri="{FF2B5EF4-FFF2-40B4-BE49-F238E27FC236}">
                <a16:creationId xmlns:a16="http://schemas.microsoft.com/office/drawing/2014/main" id="{FF11558B-A744-3DB4-633B-5135F550D654}"/>
              </a:ext>
            </a:extLst>
          </p:cNvPr>
          <p:cNvGraphicFramePr>
            <a:graphicFrameLocks noGrp="1"/>
          </p:cNvGraphicFramePr>
          <p:nvPr>
            <p:extLst>
              <p:ext uri="{D42A27DB-BD31-4B8C-83A1-F6EECF244321}">
                <p14:modId xmlns:p14="http://schemas.microsoft.com/office/powerpoint/2010/main" val="2927613171"/>
              </p:ext>
            </p:extLst>
          </p:nvPr>
        </p:nvGraphicFramePr>
        <p:xfrm>
          <a:off x="415000" y="841513"/>
          <a:ext cx="11412777" cy="4091893"/>
        </p:xfrm>
        <a:graphic>
          <a:graphicData uri="http://schemas.openxmlformats.org/drawingml/2006/table">
            <a:tbl>
              <a:tblPr bandRow="1">
                <a:tableStyleId>{8A107856-5554-42FB-B03E-39F5DBC370BA}</a:tableStyleId>
              </a:tblPr>
              <a:tblGrid>
                <a:gridCol w="208280">
                  <a:extLst>
                    <a:ext uri="{9D8B030D-6E8A-4147-A177-3AD203B41FA5}">
                      <a16:colId xmlns:a16="http://schemas.microsoft.com/office/drawing/2014/main" val="3578542947"/>
                    </a:ext>
                  </a:extLst>
                </a:gridCol>
                <a:gridCol w="1841246">
                  <a:extLst>
                    <a:ext uri="{9D8B030D-6E8A-4147-A177-3AD203B41FA5}">
                      <a16:colId xmlns:a16="http://schemas.microsoft.com/office/drawing/2014/main" val="3752696806"/>
                    </a:ext>
                  </a:extLst>
                </a:gridCol>
                <a:gridCol w="7959634">
                  <a:extLst>
                    <a:ext uri="{9D8B030D-6E8A-4147-A177-3AD203B41FA5}">
                      <a16:colId xmlns:a16="http://schemas.microsoft.com/office/drawing/2014/main" val="1070776566"/>
                    </a:ext>
                  </a:extLst>
                </a:gridCol>
                <a:gridCol w="1403617">
                  <a:extLst>
                    <a:ext uri="{9D8B030D-6E8A-4147-A177-3AD203B41FA5}">
                      <a16:colId xmlns:a16="http://schemas.microsoft.com/office/drawing/2014/main" val="726685664"/>
                    </a:ext>
                  </a:extLst>
                </a:gridCol>
              </a:tblGrid>
              <a:tr h="1318213">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80"/>
                    </a:solidFill>
                  </a:tcPr>
                </a:tc>
                <a:tc>
                  <a:txBody>
                    <a:bodyPr/>
                    <a:lstStyle/>
                    <a:p>
                      <a:r>
                        <a:rPr lang="en-US" sz="1800" b="0" dirty="0">
                          <a:solidFill>
                            <a:schemeClr val="tx1"/>
                          </a:solidFill>
                        </a:rPr>
                        <a:t>Tech Hubs</a:t>
                      </a:r>
                    </a:p>
                    <a:p>
                      <a:r>
                        <a:rPr lang="en-US" sz="1800" b="0" dirty="0">
                          <a:solidFill>
                            <a:schemeClr val="tx1"/>
                          </a:solidFill>
                        </a:rPr>
                        <a:t>Phase 1</a:t>
                      </a:r>
                    </a:p>
                    <a:p>
                      <a:r>
                        <a:rPr lang="en-US" sz="1600" b="0" i="1" dirty="0">
                          <a:solidFill>
                            <a:schemeClr val="tx1"/>
                          </a:solidFill>
                        </a:rPr>
                        <a:t>(Deadline: </a:t>
                      </a:r>
                    </a:p>
                    <a:p>
                      <a:r>
                        <a:rPr lang="en-US" sz="1600" b="0" i="1" dirty="0">
                          <a:solidFill>
                            <a:schemeClr val="tx1"/>
                          </a:solidFill>
                        </a:rPr>
                        <a:t>August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i="0" kern="1200" dirty="0">
                          <a:solidFill>
                            <a:schemeClr val="dk1"/>
                          </a:solidFill>
                          <a:effectLst/>
                          <a:latin typeface="+mn-lt"/>
                          <a:ea typeface="+mn-ea"/>
                          <a:cs typeface="+mn-cs"/>
                        </a:rPr>
                        <a:t>(From CHIPS Act) EDA will designate at least 20 Tech Hubs across the country and award $15 million in strategy grants to accelerate the development of future Tech Hubs designed to drive regional capacity to manufacture, commercialize, and deploy critical national security technologies. Applicants must be part of a coalition.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400" dirty="0">
                          <a:solidFill>
                            <a:schemeClr val="tx1"/>
                          </a:solidFill>
                        </a:rPr>
                        <a:t>FY 23 </a:t>
                      </a:r>
                    </a:p>
                    <a:p>
                      <a:r>
                        <a:rPr lang="en-US" sz="1400" dirty="0">
                          <a:solidFill>
                            <a:schemeClr val="tx1"/>
                          </a:solidFill>
                        </a:rPr>
                        <a:t>Tech Hubs Phase 1 NOFO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78454583"/>
                  </a:ext>
                </a:extLst>
              </a:tr>
              <a:tr h="5980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r>
                        <a:rPr lang="en-US" sz="1800" b="0" dirty="0">
                          <a:solidFill>
                            <a:schemeClr val="tx1"/>
                          </a:solidFill>
                        </a:rPr>
                        <a:t>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solidFill>
                            <a:schemeClr val="tx1"/>
                          </a:solidFill>
                        </a:rPr>
                        <a:t>Innovative science, technology, engineering, and mathematics (STEM) work-based learning models (such as Registered Apprenticeships) that complement their respective region’s innovation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solidFill>
                            <a:schemeClr val="tx1"/>
                          </a:solidFill>
                        </a:rPr>
                        <a:t>FY 23 STEM Challenge NOFO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2648784"/>
                  </a:ext>
                </a:extLst>
              </a:tr>
              <a:tr h="480695">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800" b="0" dirty="0">
                          <a:solidFill>
                            <a:schemeClr val="tx1"/>
                          </a:solidFill>
                        </a:rPr>
                        <a:t>Economic Recovery Corps</a:t>
                      </a:r>
                    </a:p>
                    <a:p>
                      <a:r>
                        <a:rPr lang="en-US" sz="1600" b="0" i="1" dirty="0">
                          <a:solidFill>
                            <a:schemeClr val="tx1"/>
                          </a:solidFill>
                        </a:rPr>
                        <a:t>(Deadline: </a:t>
                      </a:r>
                    </a:p>
                    <a:p>
                      <a:r>
                        <a:rPr lang="en-US" sz="1600" b="0" i="1" dirty="0">
                          <a:solidFill>
                            <a:schemeClr val="tx1"/>
                          </a:solidFill>
                        </a:rPr>
                        <a:t>June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i="0" kern="1200" dirty="0">
                          <a:solidFill>
                            <a:schemeClr val="dk1"/>
                          </a:solidFill>
                          <a:effectLst/>
                          <a:latin typeface="+mn-lt"/>
                          <a:ea typeface="+mn-ea"/>
                          <a:cs typeface="+mn-cs"/>
                        </a:rPr>
                        <a:t>The International Economic Development Council (IEDC) and its partners are seeking to place up to 65 Economic Recovery Corps (ERC) Fellows </a:t>
                      </a:r>
                      <a:r>
                        <a:rPr lang="en-US" sz="1600" b="0" i="0" kern="1200">
                          <a:solidFill>
                            <a:schemeClr val="dk1"/>
                          </a:solidFill>
                          <a:effectLst/>
                          <a:latin typeface="+mn-lt"/>
                          <a:ea typeface="+mn-ea"/>
                          <a:cs typeface="+mn-cs"/>
                        </a:rPr>
                        <a:t>for 30-month placements to </a:t>
                      </a:r>
                      <a:r>
                        <a:rPr lang="en-US" sz="1600" b="0" i="0" kern="1200" dirty="0">
                          <a:solidFill>
                            <a:schemeClr val="dk1"/>
                          </a:solidFill>
                          <a:effectLst/>
                          <a:latin typeface="+mn-lt"/>
                          <a:ea typeface="+mn-ea"/>
                          <a:cs typeface="+mn-cs"/>
                        </a:rPr>
                        <a:t>activate economic development projects or plans that generate new practices and paradigms for equitable and inclusive change.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l" defTabSz="914377" rtl="0" eaLnBrk="1" latinLnBrk="0" hangingPunct="1"/>
                      <a:r>
                        <a:rPr lang="en-US" sz="1400" kern="1200" dirty="0">
                          <a:solidFill>
                            <a:schemeClr val="tx1"/>
                          </a:solidFill>
                          <a:latin typeface="+mn-lt"/>
                          <a:ea typeface="+mn-ea"/>
                          <a:cs typeface="+mn-cs"/>
                        </a:rPr>
                        <a:t>IEDC </a:t>
                      </a:r>
                    </a:p>
                    <a:p>
                      <a:pPr marL="0" algn="l" defTabSz="914377" rtl="0" eaLnBrk="1" latinLnBrk="0" hangingPunct="1"/>
                      <a:r>
                        <a:rPr lang="en-US" sz="1400" kern="1200" dirty="0">
                          <a:solidFill>
                            <a:schemeClr val="tx1"/>
                          </a:solidFill>
                          <a:latin typeface="+mn-lt"/>
                          <a:ea typeface="+mn-ea"/>
                          <a:cs typeface="+mn-cs"/>
                        </a:rPr>
                        <a:t>call for host organizations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36281916"/>
                  </a:ext>
                </a:extLst>
              </a:tr>
              <a:tr h="480695">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800" b="0" i="0" dirty="0">
                          <a:solidFill>
                            <a:schemeClr val="tx1"/>
                          </a:solidFill>
                        </a:rPr>
                        <a:t>Recompete</a:t>
                      </a:r>
                      <a:endParaRPr lang="en-US" sz="1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kern="1200" dirty="0">
                          <a:solidFill>
                            <a:schemeClr val="tx1"/>
                          </a:solidFill>
                          <a:latin typeface="+mn-lt"/>
                          <a:ea typeface="+mn-ea"/>
                          <a:cs typeface="+mn-cs"/>
                        </a:rPr>
                        <a:t>Helps communities with high prime-age (25-54) employment gaps through place-based, targeted strategy and implementation investments that tackle the unique challenges these communities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latinLnBrk="0" hangingPunct="1"/>
                      <a:r>
                        <a:rPr lang="en-US" sz="1400" kern="1200" dirty="0">
                          <a:solidFill>
                            <a:schemeClr val="tx1"/>
                          </a:solidFill>
                          <a:latin typeface="+mn-lt"/>
                          <a:ea typeface="+mn-ea"/>
                          <a:cs typeface="+mn-cs"/>
                        </a:rPr>
                        <a:t>NOFO forthcoming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69656695"/>
                  </a:ext>
                </a:extLst>
              </a:tr>
            </a:tbl>
          </a:graphicData>
        </a:graphic>
      </p:graphicFrame>
      <p:sp>
        <p:nvSpPr>
          <p:cNvPr id="6" name="TextBox 5">
            <a:extLst>
              <a:ext uri="{FF2B5EF4-FFF2-40B4-BE49-F238E27FC236}">
                <a16:creationId xmlns:a16="http://schemas.microsoft.com/office/drawing/2014/main" id="{36673342-9E0A-1141-D5A0-7DC98CC286E1}"/>
              </a:ext>
            </a:extLst>
          </p:cNvPr>
          <p:cNvSpPr txBox="1"/>
          <p:nvPr/>
        </p:nvSpPr>
        <p:spPr>
          <a:xfrm>
            <a:off x="8133282" y="5503758"/>
            <a:ext cx="3802437" cy="923330"/>
          </a:xfrm>
          <a:prstGeom prst="rect">
            <a:avLst/>
          </a:prstGeom>
          <a:noFill/>
        </p:spPr>
        <p:txBody>
          <a:bodyPr wrap="square" rtlCol="0">
            <a:spAutoFit/>
          </a:bodyPr>
          <a:lstStyle/>
          <a:p>
            <a:r>
              <a:rPr lang="en-US" sz="1800" dirty="0">
                <a:solidFill>
                  <a:schemeClr val="accent2">
                    <a:lumMod val="60000"/>
                    <a:lumOff val="40000"/>
                  </a:schemeClr>
                </a:solidFill>
              </a:rPr>
              <a:t>Notice of Funding Opportunities at  </a:t>
            </a:r>
            <a:r>
              <a:rPr lang="en-US" dirty="0">
                <a:solidFill>
                  <a:srgbClr val="5CB7E7"/>
                </a:solidFill>
                <a:hlinkClick r:id="rId2"/>
              </a:rPr>
              <a:t>https://www.eda.gov/funding</a:t>
            </a:r>
            <a:endParaRPr lang="en-US" dirty="0">
              <a:solidFill>
                <a:srgbClr val="5CB7E7"/>
              </a:solidFill>
            </a:endParaRPr>
          </a:p>
          <a:p>
            <a:r>
              <a:rPr lang="en-US" dirty="0">
                <a:solidFill>
                  <a:schemeClr val="accent2">
                    <a:lumMod val="60000"/>
                    <a:lumOff val="40000"/>
                  </a:schemeClr>
                </a:solidFill>
              </a:rPr>
              <a:t>More programs to come!</a:t>
            </a:r>
          </a:p>
        </p:txBody>
      </p:sp>
    </p:spTree>
    <p:extLst>
      <p:ext uri="{BB962C8B-B14F-4D97-AF65-F5344CB8AC3E}">
        <p14:creationId xmlns:p14="http://schemas.microsoft.com/office/powerpoint/2010/main" val="30512785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maine with red and white flag&#10;&#10;Description automatically generated with low confidence">
            <a:extLst>
              <a:ext uri="{FF2B5EF4-FFF2-40B4-BE49-F238E27FC236}">
                <a16:creationId xmlns:a16="http://schemas.microsoft.com/office/drawing/2014/main" id="{9E6FC4F6-D96C-A57A-D911-680D6D0ED6F6}"/>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5401" t="39232" r="-4914" b="36945"/>
          <a:stretch/>
        </p:blipFill>
        <p:spPr>
          <a:xfrm>
            <a:off x="2994223" y="3091155"/>
            <a:ext cx="6202836" cy="1757344"/>
          </a:xfrm>
          <a:prstGeom prst="rect">
            <a:avLst/>
          </a:prstGeom>
        </p:spPr>
      </p:pic>
      <p:sp>
        <p:nvSpPr>
          <p:cNvPr id="8" name="TextBox 7">
            <a:extLst>
              <a:ext uri="{FF2B5EF4-FFF2-40B4-BE49-F238E27FC236}">
                <a16:creationId xmlns:a16="http://schemas.microsoft.com/office/drawing/2014/main" id="{28B85505-928A-DF91-E606-D7ADEA51F7F9}"/>
              </a:ext>
            </a:extLst>
          </p:cNvPr>
          <p:cNvSpPr txBox="1"/>
          <p:nvPr/>
        </p:nvSpPr>
        <p:spPr>
          <a:xfrm>
            <a:off x="236867" y="422785"/>
            <a:ext cx="6845068" cy="584775"/>
          </a:xfrm>
          <a:prstGeom prst="rect">
            <a:avLst/>
          </a:prstGeom>
          <a:noFill/>
        </p:spPr>
        <p:txBody>
          <a:bodyPr wrap="square" rtlCol="0">
            <a:spAutoFit/>
          </a:bodyPr>
          <a:lstStyle/>
          <a:p>
            <a:r>
              <a:rPr lang="en-US" sz="3200" dirty="0">
                <a:solidFill>
                  <a:schemeClr val="bg1"/>
                </a:solidFill>
              </a:rPr>
              <a:t>Program Eligibility </a:t>
            </a:r>
            <a:endParaRPr lang="en-US" sz="3200" dirty="0">
              <a:solidFill>
                <a:srgbClr val="FFCC00"/>
              </a:solidFill>
            </a:endParaRPr>
          </a:p>
        </p:txBody>
      </p:sp>
      <p:pic>
        <p:nvPicPr>
          <p:cNvPr id="7" name="Picture 6" descr="A group of people around a table&#10;&#10;Description automatically generated">
            <a:extLst>
              <a:ext uri="{FF2B5EF4-FFF2-40B4-BE49-F238E27FC236}">
                <a16:creationId xmlns:a16="http://schemas.microsoft.com/office/drawing/2014/main" id="{4565AD96-B02D-0A83-8D36-446DB6D6DE2F}"/>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8905"/>
                    </a14:imgEffect>
                  </a14:imgLayer>
                </a14:imgProps>
              </a:ext>
              <a:ext uri="{28A0092B-C50C-407E-A947-70E740481C1C}">
                <a14:useLocalDpi xmlns:a14="http://schemas.microsoft.com/office/drawing/2010/main" val="0"/>
              </a:ext>
            </a:extLst>
          </a:blip>
          <a:stretch>
            <a:fillRect/>
          </a:stretch>
        </p:blipFill>
        <p:spPr>
          <a:xfrm>
            <a:off x="-19399" y="3091155"/>
            <a:ext cx="3877559" cy="1757344"/>
          </a:xfrm>
          <a:prstGeom prst="rect">
            <a:avLst/>
          </a:prstGeom>
        </p:spPr>
      </p:pic>
      <p:graphicFrame>
        <p:nvGraphicFramePr>
          <p:cNvPr id="3" name="Diagram 2">
            <a:extLst>
              <a:ext uri="{FF2B5EF4-FFF2-40B4-BE49-F238E27FC236}">
                <a16:creationId xmlns:a16="http://schemas.microsoft.com/office/drawing/2014/main" id="{21D04ECA-3E99-BDF5-029F-B79EE8B5B664}"/>
              </a:ext>
            </a:extLst>
          </p:cNvPr>
          <p:cNvGraphicFramePr/>
          <p:nvPr>
            <p:extLst>
              <p:ext uri="{D42A27DB-BD31-4B8C-83A1-F6EECF244321}">
                <p14:modId xmlns:p14="http://schemas.microsoft.com/office/powerpoint/2010/main" val="693339005"/>
              </p:ext>
            </p:extLst>
          </p:nvPr>
        </p:nvGraphicFramePr>
        <p:xfrm>
          <a:off x="4028740" y="274819"/>
          <a:ext cx="4572000" cy="38884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A picture containing building, outdoor, tree, urban design&#10;&#10;Description automatically generated">
            <a:extLst>
              <a:ext uri="{FF2B5EF4-FFF2-40B4-BE49-F238E27FC236}">
                <a16:creationId xmlns:a16="http://schemas.microsoft.com/office/drawing/2014/main" id="{1809EC66-33D6-AA21-94B0-C7F308595D20}"/>
              </a:ext>
            </a:extLst>
          </p:cNvPr>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39620" y="3084749"/>
            <a:ext cx="3393649" cy="1754419"/>
          </a:xfrm>
          <a:prstGeom prst="rect">
            <a:avLst/>
          </a:prstGeom>
          <a:ln>
            <a:solidFill>
              <a:schemeClr val="tx2">
                <a:lumMod val="50000"/>
                <a:lumOff val="50000"/>
              </a:schemeClr>
            </a:solidFill>
          </a:ln>
        </p:spPr>
      </p:pic>
    </p:spTree>
    <p:extLst>
      <p:ext uri="{BB962C8B-B14F-4D97-AF65-F5344CB8AC3E}">
        <p14:creationId xmlns:p14="http://schemas.microsoft.com/office/powerpoint/2010/main" val="42135344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08CDCE-8ECB-8178-4ACE-D5A7A69B760C}"/>
              </a:ext>
            </a:extLst>
          </p:cNvPr>
          <p:cNvPicPr>
            <a:picLocks noChangeAspect="1"/>
          </p:cNvPicPr>
          <p:nvPr/>
        </p:nvPicPr>
        <p:blipFill rotWithShape="1">
          <a:blip r:embed="rId2"/>
          <a:srcRect b="74816"/>
          <a:stretch/>
        </p:blipFill>
        <p:spPr>
          <a:xfrm>
            <a:off x="3303757" y="1547188"/>
            <a:ext cx="7954463" cy="1881812"/>
          </a:xfrm>
          <a:prstGeom prst="rect">
            <a:avLst/>
          </a:prstGeom>
        </p:spPr>
      </p:pic>
      <p:sp>
        <p:nvSpPr>
          <p:cNvPr id="8" name="TextBox 7">
            <a:extLst>
              <a:ext uri="{FF2B5EF4-FFF2-40B4-BE49-F238E27FC236}">
                <a16:creationId xmlns:a16="http://schemas.microsoft.com/office/drawing/2014/main" id="{28B85505-928A-DF91-E606-D7ADEA51F7F9}"/>
              </a:ext>
            </a:extLst>
          </p:cNvPr>
          <p:cNvSpPr txBox="1"/>
          <p:nvPr/>
        </p:nvSpPr>
        <p:spPr>
          <a:xfrm>
            <a:off x="236867" y="422785"/>
            <a:ext cx="7134317" cy="584775"/>
          </a:xfrm>
          <a:prstGeom prst="rect">
            <a:avLst/>
          </a:prstGeom>
          <a:noFill/>
        </p:spPr>
        <p:txBody>
          <a:bodyPr wrap="square" rtlCol="0">
            <a:spAutoFit/>
          </a:bodyPr>
          <a:lstStyle/>
          <a:p>
            <a:r>
              <a:rPr lang="en-US" sz="3200" dirty="0">
                <a:solidFill>
                  <a:schemeClr val="bg1"/>
                </a:solidFill>
              </a:rPr>
              <a:t>Applicant Eligibility </a:t>
            </a:r>
            <a:endParaRPr lang="en-US" sz="3200" dirty="0">
              <a:solidFill>
                <a:srgbClr val="FFCC00"/>
              </a:solidFill>
            </a:endParaRPr>
          </a:p>
        </p:txBody>
      </p:sp>
      <p:sp>
        <p:nvSpPr>
          <p:cNvPr id="4" name="TextBox 3">
            <a:extLst>
              <a:ext uri="{FF2B5EF4-FFF2-40B4-BE49-F238E27FC236}">
                <a16:creationId xmlns:a16="http://schemas.microsoft.com/office/drawing/2014/main" id="{FF68CD1A-FD78-7CE1-B17F-4A6C97DEBE0C}"/>
              </a:ext>
            </a:extLst>
          </p:cNvPr>
          <p:cNvSpPr txBox="1"/>
          <p:nvPr/>
        </p:nvSpPr>
        <p:spPr>
          <a:xfrm>
            <a:off x="3303756" y="3753792"/>
            <a:ext cx="7954463" cy="369332"/>
          </a:xfrm>
          <a:prstGeom prst="rect">
            <a:avLst/>
          </a:prstGeom>
          <a:noFill/>
        </p:spPr>
        <p:txBody>
          <a:bodyPr wrap="square">
            <a:spAutoFit/>
          </a:bodyPr>
          <a:lstStyle/>
          <a:p>
            <a:pPr algn="ctr"/>
            <a:r>
              <a:rPr lang="en-US" u="sng" dirty="0">
                <a:solidFill>
                  <a:schemeClr val="accent2">
                    <a:lumMod val="60000"/>
                    <a:lumOff val="40000"/>
                  </a:schemeClr>
                </a:solidFill>
              </a:rPr>
              <a:t>Ineligible</a:t>
            </a:r>
            <a:r>
              <a:rPr lang="en-US" dirty="0">
                <a:solidFill>
                  <a:schemeClr val="accent2">
                    <a:lumMod val="60000"/>
                    <a:lumOff val="40000"/>
                  </a:schemeClr>
                </a:solidFill>
              </a:rPr>
              <a:t>: EDA does not award grants to private companies or individuals.</a:t>
            </a:r>
          </a:p>
        </p:txBody>
      </p:sp>
      <p:graphicFrame>
        <p:nvGraphicFramePr>
          <p:cNvPr id="3" name="Diagram 2">
            <a:extLst>
              <a:ext uri="{FF2B5EF4-FFF2-40B4-BE49-F238E27FC236}">
                <a16:creationId xmlns:a16="http://schemas.microsoft.com/office/drawing/2014/main" id="{7A11F0C0-524F-FD5A-E0E6-3C9096F38EC7}"/>
              </a:ext>
            </a:extLst>
          </p:cNvPr>
          <p:cNvGraphicFramePr/>
          <p:nvPr>
            <p:extLst>
              <p:ext uri="{D42A27DB-BD31-4B8C-83A1-F6EECF244321}">
                <p14:modId xmlns:p14="http://schemas.microsoft.com/office/powerpoint/2010/main" val="3114071511"/>
              </p:ext>
            </p:extLst>
          </p:nvPr>
        </p:nvGraphicFramePr>
        <p:xfrm>
          <a:off x="270586" y="1194319"/>
          <a:ext cx="3053185" cy="2547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79691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6687D2-43AE-6192-6FEF-FEA1A41A4FB1}"/>
              </a:ext>
            </a:extLst>
          </p:cNvPr>
          <p:cNvPicPr>
            <a:picLocks noChangeAspect="1"/>
          </p:cNvPicPr>
          <p:nvPr/>
        </p:nvPicPr>
        <p:blipFill rotWithShape="1">
          <a:blip r:embed="rId2"/>
          <a:srcRect t="22767"/>
          <a:stretch/>
        </p:blipFill>
        <p:spPr>
          <a:xfrm>
            <a:off x="5670591" y="255016"/>
            <a:ext cx="6284542" cy="4559580"/>
          </a:xfrm>
          <a:prstGeom prst="rect">
            <a:avLst/>
          </a:prstGeom>
        </p:spPr>
      </p:pic>
      <p:sp>
        <p:nvSpPr>
          <p:cNvPr id="8" name="TextBox 7">
            <a:extLst>
              <a:ext uri="{FF2B5EF4-FFF2-40B4-BE49-F238E27FC236}">
                <a16:creationId xmlns:a16="http://schemas.microsoft.com/office/drawing/2014/main" id="{28B85505-928A-DF91-E606-D7ADEA51F7F9}"/>
              </a:ext>
            </a:extLst>
          </p:cNvPr>
          <p:cNvSpPr txBox="1"/>
          <p:nvPr/>
        </p:nvSpPr>
        <p:spPr>
          <a:xfrm>
            <a:off x="236867" y="422785"/>
            <a:ext cx="5323083" cy="584775"/>
          </a:xfrm>
          <a:prstGeom prst="rect">
            <a:avLst/>
          </a:prstGeom>
          <a:noFill/>
        </p:spPr>
        <p:txBody>
          <a:bodyPr wrap="square" rtlCol="0">
            <a:spAutoFit/>
          </a:bodyPr>
          <a:lstStyle/>
          <a:p>
            <a:r>
              <a:rPr lang="en-US" sz="3200" dirty="0">
                <a:solidFill>
                  <a:schemeClr val="bg1"/>
                </a:solidFill>
              </a:rPr>
              <a:t>Regional Eligibility</a:t>
            </a:r>
          </a:p>
        </p:txBody>
      </p:sp>
      <p:pic>
        <p:nvPicPr>
          <p:cNvPr id="9" name="Picture 8">
            <a:extLst>
              <a:ext uri="{FF2B5EF4-FFF2-40B4-BE49-F238E27FC236}">
                <a16:creationId xmlns:a16="http://schemas.microsoft.com/office/drawing/2014/main" id="{9C146538-AA5C-446C-0370-80322F2D379D}"/>
              </a:ext>
            </a:extLst>
          </p:cNvPr>
          <p:cNvPicPr>
            <a:picLocks noChangeAspect="1"/>
          </p:cNvPicPr>
          <p:nvPr/>
        </p:nvPicPr>
        <p:blipFill rotWithShape="1">
          <a:blip r:embed="rId3"/>
          <a:srcRect r="4976"/>
          <a:stretch/>
        </p:blipFill>
        <p:spPr>
          <a:xfrm>
            <a:off x="414401" y="3708312"/>
            <a:ext cx="4968014" cy="1106284"/>
          </a:xfrm>
          <a:prstGeom prst="rect">
            <a:avLst/>
          </a:prstGeom>
        </p:spPr>
      </p:pic>
      <p:sp>
        <p:nvSpPr>
          <p:cNvPr id="4" name="TextBox 3">
            <a:extLst>
              <a:ext uri="{FF2B5EF4-FFF2-40B4-BE49-F238E27FC236}">
                <a16:creationId xmlns:a16="http://schemas.microsoft.com/office/drawing/2014/main" id="{99D54C3C-C9B8-209D-DAED-2B1CC3449D50}"/>
              </a:ext>
            </a:extLst>
          </p:cNvPr>
          <p:cNvSpPr txBox="1"/>
          <p:nvPr/>
        </p:nvSpPr>
        <p:spPr>
          <a:xfrm>
            <a:off x="3053185" y="1286146"/>
            <a:ext cx="2127377" cy="2092881"/>
          </a:xfrm>
          <a:prstGeom prst="rect">
            <a:avLst/>
          </a:prstGeom>
          <a:noFill/>
        </p:spPr>
        <p:txBody>
          <a:bodyPr wrap="square" rtlCol="0">
            <a:spAutoFit/>
          </a:bodyPr>
          <a:lstStyle/>
          <a:p>
            <a:r>
              <a:rPr lang="en-US" sz="2000" dirty="0">
                <a:solidFill>
                  <a:schemeClr val="accent2">
                    <a:lumMod val="75000"/>
                  </a:schemeClr>
                </a:solidFill>
              </a:rPr>
              <a:t>Regions are </a:t>
            </a:r>
          </a:p>
          <a:p>
            <a:r>
              <a:rPr lang="en-US" sz="2000" dirty="0">
                <a:solidFill>
                  <a:schemeClr val="accent2">
                    <a:lumMod val="75000"/>
                  </a:schemeClr>
                </a:solidFill>
              </a:rPr>
              <a:t>self-defined. </a:t>
            </a:r>
          </a:p>
          <a:p>
            <a:r>
              <a:rPr lang="en-US" dirty="0">
                <a:solidFill>
                  <a:schemeClr val="accent2">
                    <a:lumMod val="40000"/>
                    <a:lumOff val="60000"/>
                  </a:schemeClr>
                </a:solidFill>
              </a:rPr>
              <a:t>(County, municipality, census tract, </a:t>
            </a:r>
          </a:p>
          <a:p>
            <a:r>
              <a:rPr lang="en-US" dirty="0">
                <a:solidFill>
                  <a:schemeClr val="accent2">
                    <a:lumMod val="40000"/>
                    <a:lumOff val="60000"/>
                  </a:schemeClr>
                </a:solidFill>
              </a:rPr>
              <a:t>labor market area, river valley, etc.)</a:t>
            </a:r>
          </a:p>
        </p:txBody>
      </p:sp>
      <p:graphicFrame>
        <p:nvGraphicFramePr>
          <p:cNvPr id="11" name="Diagram 10">
            <a:extLst>
              <a:ext uri="{FF2B5EF4-FFF2-40B4-BE49-F238E27FC236}">
                <a16:creationId xmlns:a16="http://schemas.microsoft.com/office/drawing/2014/main" id="{742A4825-3A23-CFFE-2CD1-F4366EA514E5}"/>
              </a:ext>
            </a:extLst>
          </p:cNvPr>
          <p:cNvGraphicFramePr/>
          <p:nvPr>
            <p:extLst>
              <p:ext uri="{D42A27DB-BD31-4B8C-83A1-F6EECF244321}">
                <p14:modId xmlns:p14="http://schemas.microsoft.com/office/powerpoint/2010/main" val="129632666"/>
              </p:ext>
            </p:extLst>
          </p:nvPr>
        </p:nvGraphicFramePr>
        <p:xfrm>
          <a:off x="0" y="1005843"/>
          <a:ext cx="3053185" cy="2547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06843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B85505-928A-DF91-E606-D7ADEA51F7F9}"/>
              </a:ext>
            </a:extLst>
          </p:cNvPr>
          <p:cNvSpPr txBox="1"/>
          <p:nvPr/>
        </p:nvSpPr>
        <p:spPr>
          <a:xfrm>
            <a:off x="236867" y="422785"/>
            <a:ext cx="5323083" cy="584775"/>
          </a:xfrm>
          <a:prstGeom prst="rect">
            <a:avLst/>
          </a:prstGeom>
          <a:noFill/>
        </p:spPr>
        <p:txBody>
          <a:bodyPr wrap="square" rtlCol="0">
            <a:spAutoFit/>
          </a:bodyPr>
          <a:lstStyle/>
          <a:p>
            <a:r>
              <a:rPr lang="en-US" sz="3200" dirty="0">
                <a:solidFill>
                  <a:schemeClr val="bg1"/>
                </a:solidFill>
              </a:rPr>
              <a:t>Project Eligibility</a:t>
            </a:r>
          </a:p>
        </p:txBody>
      </p:sp>
      <p:sp>
        <p:nvSpPr>
          <p:cNvPr id="3" name="TextBox 2">
            <a:extLst>
              <a:ext uri="{FF2B5EF4-FFF2-40B4-BE49-F238E27FC236}">
                <a16:creationId xmlns:a16="http://schemas.microsoft.com/office/drawing/2014/main" id="{97746171-343A-0D2B-03E9-4C15B4B046F9}"/>
              </a:ext>
            </a:extLst>
          </p:cNvPr>
          <p:cNvSpPr txBox="1"/>
          <p:nvPr/>
        </p:nvSpPr>
        <p:spPr>
          <a:xfrm>
            <a:off x="3937518" y="550360"/>
            <a:ext cx="8123361" cy="4247317"/>
          </a:xfrm>
          <a:prstGeom prst="rect">
            <a:avLst/>
          </a:prstGeom>
          <a:noFill/>
        </p:spPr>
        <p:txBody>
          <a:bodyPr wrap="square" rtlCol="0">
            <a:spAutoFit/>
          </a:bodyPr>
          <a:lstStyle/>
          <a:p>
            <a:pPr marL="342900" indent="-342900">
              <a:buFont typeface="+mj-lt"/>
              <a:buAutoNum type="arabicPeriod"/>
            </a:pPr>
            <a:r>
              <a:rPr lang="en-US" u="sng" dirty="0">
                <a:solidFill>
                  <a:schemeClr val="accent2">
                    <a:lumMod val="60000"/>
                    <a:lumOff val="40000"/>
                  </a:schemeClr>
                </a:solidFill>
              </a:rPr>
              <a:t>Non-Construction:</a:t>
            </a:r>
            <a:r>
              <a:rPr lang="en-US" dirty="0">
                <a:solidFill>
                  <a:schemeClr val="accent2">
                    <a:lumMod val="60000"/>
                    <a:lumOff val="40000"/>
                  </a:schemeClr>
                </a:solidFill>
              </a:rPr>
              <a:t> The investment’s scope of work must primarily benefit an eligible region and stakeholders from that eligible area must be directly engaged. Planning, Technical Assistance, and Revolving Loan Funds are all Non-Construction.</a:t>
            </a:r>
          </a:p>
          <a:p>
            <a:pPr marL="342900" indent="-342900">
              <a:buFont typeface="+mj-lt"/>
              <a:buAutoNum type="arabicPeriod"/>
            </a:pPr>
            <a:r>
              <a:rPr lang="en-US" sz="1800" u="sng" dirty="0">
                <a:solidFill>
                  <a:schemeClr val="accent2">
                    <a:lumMod val="60000"/>
                    <a:lumOff val="40000"/>
                  </a:schemeClr>
                </a:solidFill>
              </a:rPr>
              <a:t>Construction projects:</a:t>
            </a:r>
            <a:r>
              <a:rPr lang="en-US" sz="1800" dirty="0">
                <a:solidFill>
                  <a:schemeClr val="accent2">
                    <a:lumMod val="60000"/>
                    <a:lumOff val="40000"/>
                  </a:schemeClr>
                </a:solidFill>
              </a:rPr>
              <a:t> The </a:t>
            </a:r>
            <a:r>
              <a:rPr lang="en-US" dirty="0">
                <a:solidFill>
                  <a:schemeClr val="accent2">
                    <a:lumMod val="60000"/>
                    <a:lumOff val="40000"/>
                  </a:schemeClr>
                </a:solidFill>
              </a:rPr>
              <a:t>project may include design/engineering and </a:t>
            </a:r>
            <a:r>
              <a:rPr lang="en-US" u="sng" dirty="0">
                <a:solidFill>
                  <a:schemeClr val="accent2">
                    <a:lumMod val="60000"/>
                    <a:lumOff val="40000"/>
                  </a:schemeClr>
                </a:solidFill>
              </a:rPr>
              <a:t>must</a:t>
            </a:r>
            <a:r>
              <a:rPr lang="en-US" dirty="0">
                <a:solidFill>
                  <a:schemeClr val="accent2">
                    <a:lumMod val="60000"/>
                    <a:lumOff val="40000"/>
                  </a:schemeClr>
                </a:solidFill>
              </a:rPr>
              <a:t> </a:t>
            </a:r>
            <a:r>
              <a:rPr lang="en-US" sz="1800" dirty="0">
                <a:solidFill>
                  <a:schemeClr val="accent2">
                    <a:lumMod val="60000"/>
                    <a:lumOff val="40000"/>
                  </a:schemeClr>
                </a:solidFill>
              </a:rPr>
              <a:t>be located in an eligible region. </a:t>
            </a:r>
          </a:p>
          <a:p>
            <a:pPr marL="800100" lvl="1" indent="-342900">
              <a:buFont typeface="+mj-lt"/>
              <a:buAutoNum type="alphaUcPeriod"/>
            </a:pPr>
            <a:r>
              <a:rPr lang="en-US" dirty="0">
                <a:solidFill>
                  <a:schemeClr val="accent2">
                    <a:lumMod val="60000"/>
                    <a:lumOff val="40000"/>
                  </a:schemeClr>
                </a:solidFill>
              </a:rPr>
              <a:t>Region that meets EDA’s economic distress criteria.</a:t>
            </a:r>
          </a:p>
          <a:p>
            <a:pPr marL="800100" lvl="1" indent="-342900">
              <a:buFont typeface="+mj-lt"/>
              <a:buAutoNum type="alphaUcPeriod"/>
            </a:pPr>
            <a:r>
              <a:rPr lang="en-US" dirty="0">
                <a:solidFill>
                  <a:schemeClr val="accent2">
                    <a:lumMod val="60000"/>
                    <a:lumOff val="40000"/>
                  </a:schemeClr>
                </a:solidFill>
              </a:rPr>
              <a:t>Economic Development District (EDD) that is located in a region that does not meet EDA’s economic distress criteria, but that EDA determines the proposed project will be of substantial direct benefit to a geographic area within the EDD that meets EDA’s economic distress criteria.</a:t>
            </a:r>
          </a:p>
          <a:p>
            <a:pPr marL="800100" lvl="1" indent="-342900">
              <a:buFont typeface="+mj-lt"/>
              <a:buAutoNum type="alphaUcPeriod"/>
            </a:pPr>
            <a:r>
              <a:rPr lang="en-US" dirty="0">
                <a:solidFill>
                  <a:schemeClr val="accent2">
                    <a:lumMod val="60000"/>
                    <a:lumOff val="40000"/>
                  </a:schemeClr>
                </a:solidFill>
              </a:rPr>
              <a:t>Geographic area of poverty or high unemployment that meets EDA’s economic distress criteria, but which is located in a region that overall does not meet EDA’s distress criteria.</a:t>
            </a:r>
          </a:p>
        </p:txBody>
      </p:sp>
      <p:graphicFrame>
        <p:nvGraphicFramePr>
          <p:cNvPr id="4" name="Diagram 3">
            <a:extLst>
              <a:ext uri="{FF2B5EF4-FFF2-40B4-BE49-F238E27FC236}">
                <a16:creationId xmlns:a16="http://schemas.microsoft.com/office/drawing/2014/main" id="{3A75A1A4-A669-3D68-5A6D-FEF76C2C6A37}"/>
              </a:ext>
            </a:extLst>
          </p:cNvPr>
          <p:cNvGraphicFramePr/>
          <p:nvPr>
            <p:extLst>
              <p:ext uri="{D42A27DB-BD31-4B8C-83A1-F6EECF244321}">
                <p14:modId xmlns:p14="http://schemas.microsoft.com/office/powerpoint/2010/main" val="3633946204"/>
              </p:ext>
            </p:extLst>
          </p:nvPr>
        </p:nvGraphicFramePr>
        <p:xfrm>
          <a:off x="446523" y="933064"/>
          <a:ext cx="3053185" cy="2547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417EA59-DFB2-A9AB-5AA1-F174A5718E59}"/>
              </a:ext>
            </a:extLst>
          </p:cNvPr>
          <p:cNvSpPr txBox="1"/>
          <p:nvPr/>
        </p:nvSpPr>
        <p:spPr>
          <a:xfrm>
            <a:off x="180881" y="3480321"/>
            <a:ext cx="4101868" cy="1754326"/>
          </a:xfrm>
          <a:prstGeom prst="rect">
            <a:avLst/>
          </a:prstGeom>
          <a:noFill/>
        </p:spPr>
        <p:txBody>
          <a:bodyPr wrap="square" rtlCol="0">
            <a:spAutoFit/>
          </a:bodyPr>
          <a:lstStyle/>
          <a:p>
            <a:r>
              <a:rPr lang="en-US" u="sng" dirty="0">
                <a:solidFill>
                  <a:schemeClr val="bg1"/>
                </a:solidFill>
              </a:rPr>
              <a:t>Ineligible</a:t>
            </a:r>
            <a:r>
              <a:rPr lang="en-US" dirty="0">
                <a:solidFill>
                  <a:schemeClr val="bg1"/>
                </a:solidFill>
              </a:rPr>
              <a:t>: Housing, casinos, golf courses and retail (some exceptions). EDA does not duplicate investments of other agencies or support relocation of jobs from one region to another.</a:t>
            </a:r>
          </a:p>
          <a:p>
            <a:endParaRPr lang="en-US" dirty="0">
              <a:solidFill>
                <a:schemeClr val="bg1"/>
              </a:solidFill>
            </a:endParaRPr>
          </a:p>
        </p:txBody>
      </p:sp>
    </p:spTree>
    <p:extLst>
      <p:ext uri="{BB962C8B-B14F-4D97-AF65-F5344CB8AC3E}">
        <p14:creationId xmlns:p14="http://schemas.microsoft.com/office/powerpoint/2010/main" val="803885324"/>
      </p:ext>
    </p:extLst>
  </p:cSld>
  <p:clrMapOvr>
    <a:masterClrMapping/>
  </p:clrMapOvr>
  <p:transition spd="slow">
    <p:wipe/>
  </p:transition>
</p:sld>
</file>

<file path=ppt/theme/theme1.xml><?xml version="1.0" encoding="utf-8"?>
<a:theme xmlns:a="http://schemas.openxmlformats.org/drawingml/2006/main" name="1_Office Theme">
  <a:themeElements>
    <a:clrScheme name="Custom 1">
      <a:dk1>
        <a:srgbClr val="002B51"/>
      </a:dk1>
      <a:lt1>
        <a:srgbClr val="FFFFFF"/>
      </a:lt1>
      <a:dk2>
        <a:srgbClr val="000000"/>
      </a:dk2>
      <a:lt2>
        <a:srgbClr val="5CB7E7"/>
      </a:lt2>
      <a:accent1>
        <a:srgbClr val="5CB7E7"/>
      </a:accent1>
      <a:accent2>
        <a:srgbClr val="FFE090"/>
      </a:accent2>
      <a:accent3>
        <a:srgbClr val="6FC284"/>
      </a:accent3>
      <a:accent4>
        <a:srgbClr val="DBA628"/>
      </a:accent4>
      <a:accent5>
        <a:srgbClr val="005C90"/>
      </a:accent5>
      <a:accent6>
        <a:srgbClr val="A02A1D"/>
      </a:accent6>
      <a:hlink>
        <a:srgbClr val="5CB7E7"/>
      </a:hlink>
      <a:folHlink>
        <a:srgbClr val="3E8E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A PowerPoint Template_Honeycomb.pptx  -  Read-Only" id="{1EBFA01F-2BAF-4882-B9A7-B08E1F2EB9AA}" vid="{A427E0F1-57BB-4F7B-95F7-A00BD10FEB3A}"/>
    </a:ext>
  </a:extLst>
</a:theme>
</file>

<file path=docProps/app.xml><?xml version="1.0" encoding="utf-8"?>
<Properties xmlns="http://schemas.openxmlformats.org/officeDocument/2006/extended-properties" xmlns:vt="http://schemas.openxmlformats.org/officeDocument/2006/docPropsVTypes">
  <Template/>
  <TotalTime>2849</TotalTime>
  <Words>1291</Words>
  <Application>Microsoft Office PowerPoint</Application>
  <PresentationFormat>Widescreen</PresentationFormat>
  <Paragraphs>150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Freestyle Script</vt:lpstr>
      <vt:lpstr>Salesforce Sans</vt:lpstr>
      <vt:lpstr>Wingdings</vt:lpstr>
      <vt:lpstr>1_Office Theme</vt:lpstr>
      <vt:lpstr>U.S. Department of Commerce Economic Development Administration (EDA) https://www.eda.gov  EMDC Grants Conference May 23,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Katherine Trapani Program / Management Analyst  ktrapani@eda.gov 215-514-6572</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2020 Public Works and Economic Adjustment Assistance Notice of Funding Opportunity  (FY20 PWEAA NOFO)  Program Eligibility</dc:title>
  <dc:creator>Trapani, Katherine (Federal)</dc:creator>
  <cp:lastModifiedBy>Trapani, Katherine (Federal)</cp:lastModifiedBy>
  <cp:revision>2</cp:revision>
  <dcterms:created xsi:type="dcterms:W3CDTF">2022-11-25T14:30:03Z</dcterms:created>
  <dcterms:modified xsi:type="dcterms:W3CDTF">2023-05-19T18:06:38Z</dcterms:modified>
</cp:coreProperties>
</file>