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61" r:id="rId5"/>
    <p:sldId id="25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4" autoAdjust="0"/>
    <p:restoredTop sz="94660"/>
  </p:normalViewPr>
  <p:slideViewPr>
    <p:cSldViewPr snapToGrid="0">
      <p:cViewPr varScale="1">
        <p:scale>
          <a:sx n="52" d="100"/>
          <a:sy n="52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767817E-BF20-462A-88B5-46E6C6AF507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8EBF3C-0EF7-44AB-B36C-14DE82146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90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2652F-F2E7-48A8-B7FE-B1B7F9CDAC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8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0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6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1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6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5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4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8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6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570E8-6615-4910-87BF-534AFFDF65FF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7939C-2D43-46A2-8AD4-AF0F932EB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3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vrusbult@emdc.or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bubar@emdc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FE195B-7E64-DF4A-A792-EE25D504F998}"/>
              </a:ext>
            </a:extLst>
          </p:cNvPr>
          <p:cNvSpPr txBox="1"/>
          <p:nvPr/>
        </p:nvSpPr>
        <p:spPr>
          <a:xfrm>
            <a:off x="3443555" y="4554539"/>
            <a:ext cx="5043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Georgia" panose="02040502050405020303" pitchFamily="18" charset="0"/>
              </a:rPr>
              <a:t>Post-Award Reporting</a:t>
            </a:r>
          </a:p>
          <a:p>
            <a:pPr algn="ctr"/>
            <a:endParaRPr lang="en-US" sz="2400" dirty="0"/>
          </a:p>
        </p:txBody>
      </p:sp>
      <p:pic>
        <p:nvPicPr>
          <p:cNvPr id="1026" name="Picture 2" descr="C:\Users\vrusbult\AppData\Local\Microsoft\Windows\Temporary Internet Files\Content.Outlook\J3SGBEWM\Grants Conference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064" y="819539"/>
            <a:ext cx="2971458" cy="297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005329"/>
            <a:ext cx="4343400" cy="58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6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005329"/>
            <a:ext cx="4343400" cy="58172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981200" y="714375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9pPr>
            <a:extLst/>
          </a:lstStyle>
          <a:p>
            <a:pPr algn="ctr">
              <a:defRPr/>
            </a:pPr>
            <a:r>
              <a:rPr lang="en-US" sz="4400" dirty="0">
                <a:solidFill>
                  <a:srgbClr val="008080"/>
                </a:solidFill>
                <a:effectLst/>
                <a:latin typeface="Aparajita" panose="020B0604020202020204" pitchFamily="34" charset="0"/>
                <a:cs typeface="Aparajita" panose="020B0604020202020204" pitchFamily="34" charset="0"/>
              </a:rPr>
              <a:t>Notification of Grant Award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305317" y="1857375"/>
            <a:ext cx="762429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Thank you letter and/or execution of contract</a:t>
            </a:r>
          </a:p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Press releases</a:t>
            </a:r>
          </a:p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Social Media</a:t>
            </a:r>
          </a:p>
          <a:p>
            <a:pPr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Organizational publications</a:t>
            </a:r>
          </a:p>
          <a:p>
            <a:pPr marL="739775" lvl="1" indent="-347663"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Web site</a:t>
            </a:r>
          </a:p>
          <a:p>
            <a:pPr marL="739775" lvl="1" indent="-347663"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Newsletters</a:t>
            </a:r>
          </a:p>
          <a:p>
            <a:pPr marL="739775" lvl="1" indent="-347663"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Brochures</a:t>
            </a:r>
          </a:p>
        </p:txBody>
      </p:sp>
    </p:spTree>
    <p:extLst>
      <p:ext uri="{BB962C8B-B14F-4D97-AF65-F5344CB8AC3E}">
        <p14:creationId xmlns:p14="http://schemas.microsoft.com/office/powerpoint/2010/main" val="127962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915" y="6108360"/>
            <a:ext cx="4343400" cy="58172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981200" y="1401763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9pPr>
            <a:extLst/>
          </a:lstStyle>
          <a:p>
            <a:pPr algn="ctr">
              <a:defRPr/>
            </a:pPr>
            <a:r>
              <a:rPr lang="en-US" sz="4400" dirty="0">
                <a:solidFill>
                  <a:srgbClr val="008080"/>
                </a:solidFill>
                <a:effectLst/>
                <a:latin typeface="Aparajita" panose="020B0604020202020204" pitchFamily="34" charset="0"/>
                <a:cs typeface="Aparajita" panose="020B0604020202020204" pitchFamily="34" charset="0"/>
              </a:rPr>
              <a:t>Post-Award Reporting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768959" y="2544763"/>
            <a:ext cx="699322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20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Award Conditions</a:t>
            </a:r>
          </a:p>
          <a:p>
            <a:pPr>
              <a:lnSpc>
                <a:spcPct val="20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Financial reporting</a:t>
            </a:r>
          </a:p>
          <a:p>
            <a:pPr>
              <a:lnSpc>
                <a:spcPct val="20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Interim and final narrative descriptions</a:t>
            </a:r>
          </a:p>
        </p:txBody>
      </p:sp>
    </p:spTree>
    <p:extLst>
      <p:ext uri="{BB962C8B-B14F-4D97-AF65-F5344CB8AC3E}">
        <p14:creationId xmlns:p14="http://schemas.microsoft.com/office/powerpoint/2010/main" val="457775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915" y="6108360"/>
            <a:ext cx="4343400" cy="58172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981200" y="1401763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Adobe Caslon Pro" pitchFamily="18" charset="0"/>
              </a:defRPr>
            </a:lvl9pPr>
            <a:extLst/>
          </a:lstStyle>
          <a:p>
            <a:pPr algn="ctr">
              <a:defRPr/>
            </a:pPr>
            <a:r>
              <a:rPr lang="en-US" sz="4400" dirty="0">
                <a:solidFill>
                  <a:srgbClr val="008080"/>
                </a:solidFill>
                <a:effectLst/>
                <a:latin typeface="Aparajita" panose="020B0604020202020204" pitchFamily="34" charset="0"/>
                <a:cs typeface="Aparajita" panose="020B0604020202020204" pitchFamily="34" charset="0"/>
              </a:rPr>
              <a:t>Post-Award Reporting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768959" y="2544763"/>
            <a:ext cx="699322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20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Determine your reporting schedule</a:t>
            </a:r>
          </a:p>
          <a:p>
            <a:pPr>
              <a:lnSpc>
                <a:spcPct val="20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Identify specific forms and reports to be submitted</a:t>
            </a:r>
          </a:p>
          <a:p>
            <a:pPr>
              <a:lnSpc>
                <a:spcPct val="20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parajita" panose="020B0604020202020204" pitchFamily="34" charset="0"/>
                <a:cs typeface="Aparajita" panose="020B0604020202020204" pitchFamily="34" charset="0"/>
              </a:rPr>
              <a:t>Process to submit reports</a:t>
            </a:r>
          </a:p>
        </p:txBody>
      </p:sp>
    </p:spTree>
    <p:extLst>
      <p:ext uri="{BB962C8B-B14F-4D97-AF65-F5344CB8AC3E}">
        <p14:creationId xmlns:p14="http://schemas.microsoft.com/office/powerpoint/2010/main" val="25003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2" y="5992450"/>
            <a:ext cx="4343400" cy="581726"/>
          </a:xfrm>
          <a:prstGeom prst="rect">
            <a:avLst/>
          </a:prstGeom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2819400" y="1152332"/>
            <a:ext cx="6553200" cy="4152089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00808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Questions?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Dr. Vicki L Rusbult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Director of Community &amp; Business Services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  <a:hlinkClick r:id="rId3"/>
              </a:rPr>
              <a:t>vrusbult@emdc.org</a:t>
            </a: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207/974-3238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Ashley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Bubar</a:t>
            </a: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Director of Finance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  <a:hlinkClick r:id="rId4"/>
              </a:rPr>
              <a:t>abubar@emdc.org</a:t>
            </a: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207/974-3237</a:t>
            </a:r>
          </a:p>
        </p:txBody>
      </p:sp>
    </p:spTree>
    <p:extLst>
      <p:ext uri="{BB962C8B-B14F-4D97-AF65-F5344CB8AC3E}">
        <p14:creationId xmlns:p14="http://schemas.microsoft.com/office/powerpoint/2010/main" val="256940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85</Words>
  <Application>Microsoft Office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Aparajita</vt:lpstr>
      <vt:lpstr>Arial</vt:lpstr>
      <vt:lpstr>Calibri</vt:lpstr>
      <vt:lpstr>Calibri Light</vt:lpstr>
      <vt:lpstr>Courier New</vt:lpstr>
      <vt:lpstr>Georgia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Rusbult</dc:creator>
  <cp:lastModifiedBy>Vicki Rusbult</cp:lastModifiedBy>
  <cp:revision>5</cp:revision>
  <cp:lastPrinted>2023-05-22T15:22:50Z</cp:lastPrinted>
  <dcterms:created xsi:type="dcterms:W3CDTF">2021-09-08T19:06:34Z</dcterms:created>
  <dcterms:modified xsi:type="dcterms:W3CDTF">2023-05-22T18:39:50Z</dcterms:modified>
</cp:coreProperties>
</file>